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4" r:id="rId2"/>
  </p:sldMasterIdLst>
  <p:notesMasterIdLst>
    <p:notesMasterId r:id="rId36"/>
  </p:notesMasterIdLst>
  <p:sldIdLst>
    <p:sldId id="780" r:id="rId3"/>
    <p:sldId id="781" r:id="rId4"/>
    <p:sldId id="768" r:id="rId5"/>
    <p:sldId id="734" r:id="rId6"/>
    <p:sldId id="782" r:id="rId7"/>
    <p:sldId id="783" r:id="rId8"/>
    <p:sldId id="784" r:id="rId9"/>
    <p:sldId id="785" r:id="rId10"/>
    <p:sldId id="742" r:id="rId11"/>
    <p:sldId id="774" r:id="rId12"/>
    <p:sldId id="748" r:id="rId13"/>
    <p:sldId id="739" r:id="rId14"/>
    <p:sldId id="753" r:id="rId15"/>
    <p:sldId id="775" r:id="rId16"/>
    <p:sldId id="802" r:id="rId17"/>
    <p:sldId id="754" r:id="rId18"/>
    <p:sldId id="797" r:id="rId19"/>
    <p:sldId id="776" r:id="rId20"/>
    <p:sldId id="740" r:id="rId21"/>
    <p:sldId id="727" r:id="rId22"/>
    <p:sldId id="798" r:id="rId23"/>
    <p:sldId id="803" r:id="rId24"/>
    <p:sldId id="794" r:id="rId25"/>
    <p:sldId id="795" r:id="rId26"/>
    <p:sldId id="796" r:id="rId27"/>
    <p:sldId id="799" r:id="rId28"/>
    <p:sldId id="777" r:id="rId29"/>
    <p:sldId id="731" r:id="rId30"/>
    <p:sldId id="726" r:id="rId31"/>
    <p:sldId id="793" r:id="rId32"/>
    <p:sldId id="788" r:id="rId33"/>
    <p:sldId id="789" r:id="rId34"/>
    <p:sldId id="790" r:id="rId35"/>
  </p:sldIdLst>
  <p:sldSz cx="12192000" cy="6858000"/>
  <p:notesSz cx="6858000" cy="9144000"/>
  <p:embeddedFontLst>
    <p:embeddedFont>
      <p:font typeface="等线" panose="020B0604020202020204" charset="-122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方正正粗黑简体" panose="02010600030101010101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  <p:embeddedFont>
      <p:font typeface="宋体" panose="02010600030101010101" pitchFamily="2" charset="-122"/>
      <p:regular r:id="rId46"/>
    </p:embeddedFont>
    <p:embeddedFont>
      <p:font typeface="Agency FB" panose="020B0503020202020204" pitchFamily="34" charset="0"/>
      <p:regular r:id="rId47"/>
      <p:bold r:id="rId48"/>
    </p:embeddedFont>
    <p:embeddedFont>
      <p:font typeface="等线 Light" panose="020B0604020202020204" charset="-122"/>
      <p:regular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  <p:embeddedFont>
      <p:font typeface="Bookman Old Style" panose="02050604050505020204" pitchFamily="18" charset="0"/>
      <p:regular r:id="rId54"/>
      <p:bold r:id="rId55"/>
      <p:italic r:id="rId56"/>
      <p:boldItalic r:id="rId57"/>
    </p:embeddedFont>
  </p:embeddedFontLst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  <a:srgbClr val="B63C79"/>
    <a:srgbClr val="993366"/>
    <a:srgbClr val="FFFF97"/>
    <a:srgbClr val="DA0058"/>
    <a:srgbClr val="C86900"/>
    <a:srgbClr val="0066FF"/>
    <a:srgbClr val="00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29" autoAdjust="0"/>
  </p:normalViewPr>
  <p:slideViewPr>
    <p:cSldViewPr snapToGrid="0">
      <p:cViewPr varScale="1">
        <p:scale>
          <a:sx n="94" d="100"/>
          <a:sy n="94" d="100"/>
        </p:scale>
        <p:origin x="-668" y="-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FEE351-0854-4143-B226-140F518D216B}" type="doc">
      <dgm:prSet loTypeId="urn:microsoft.com/office/officeart/2005/8/layout/vList3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95FD367-195E-4568-8509-600ED2FCD175}">
      <dgm:prSet phldrT="[Текст]"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>
            <a:lnSpc>
              <a:spcPct val="100000"/>
            </a:lnSpc>
          </a:pPr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Раскрыть понятие «здоровье человека», позитивные и негативные факторы, влияющие на здоровье человека 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33C63716-ECEA-455F-B55F-B9D4523578D8}" type="parTrans" cxnId="{E6195C4C-635B-4460-A60B-1FAEA8D16D5A}">
      <dgm:prSet/>
      <dgm:spPr/>
      <dgm:t>
        <a:bodyPr/>
        <a:lstStyle/>
        <a:p>
          <a:endParaRPr lang="ru-RU"/>
        </a:p>
      </dgm:t>
    </dgm:pt>
    <dgm:pt modelId="{C0F40B1C-76EA-4583-A4D1-4DC10CA45F73}" type="sibTrans" cxnId="{E6195C4C-635B-4460-A60B-1FAEA8D16D5A}">
      <dgm:prSet/>
      <dgm:spPr/>
      <dgm:t>
        <a:bodyPr/>
        <a:lstStyle/>
        <a:p>
          <a:endParaRPr lang="ru-RU"/>
        </a:p>
      </dgm:t>
    </dgm:pt>
    <dgm:pt modelId="{38ED0676-5745-4113-A4BC-397C6ABD1D01}">
      <dgm:prSet phldrT="[Текст]"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>
            <a:lnSpc>
              <a:spcPct val="100000"/>
            </a:lnSpc>
          </a:pPr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Ознакомить с основными принципами здорового образа жизни и сформировать культуру ежедневных здоровых привычек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1AD8C6C0-9002-4036-9A5E-869FDA064A90}" type="parTrans" cxnId="{5BD3D6B9-4C8B-4E49-8E5A-DDAF2476BEE5}">
      <dgm:prSet/>
      <dgm:spPr/>
      <dgm:t>
        <a:bodyPr/>
        <a:lstStyle/>
        <a:p>
          <a:endParaRPr lang="ru-RU"/>
        </a:p>
      </dgm:t>
    </dgm:pt>
    <dgm:pt modelId="{CB98A4CA-91D0-427B-8EB3-4DEA5A46ED17}" type="sibTrans" cxnId="{5BD3D6B9-4C8B-4E49-8E5A-DDAF2476BEE5}">
      <dgm:prSet/>
      <dgm:spPr/>
      <dgm:t>
        <a:bodyPr/>
        <a:lstStyle/>
        <a:p>
          <a:endParaRPr lang="ru-RU"/>
        </a:p>
      </dgm:t>
    </dgm:pt>
    <dgm:pt modelId="{FD5159A3-11A6-42BC-9B93-A5C847A83574}">
      <dgm:prSet phldrT="[Текст]"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>
            <a:lnSpc>
              <a:spcPct val="100000"/>
            </a:lnSpc>
          </a:pPr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Показать несовершеннолетним  различные способы проведения творческого и здорового досуга и приобщить к ним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7644240C-76EA-4526-949E-DEAC21F53975}" type="parTrans" cxnId="{50C969D2-579F-4356-8EB1-240E17A8E34C}">
      <dgm:prSet/>
      <dgm:spPr/>
      <dgm:t>
        <a:bodyPr/>
        <a:lstStyle/>
        <a:p>
          <a:endParaRPr lang="ru-RU"/>
        </a:p>
      </dgm:t>
    </dgm:pt>
    <dgm:pt modelId="{77B0EC4D-1BD9-4DB0-BEA8-76D053521413}" type="sibTrans" cxnId="{50C969D2-579F-4356-8EB1-240E17A8E34C}">
      <dgm:prSet/>
      <dgm:spPr/>
      <dgm:t>
        <a:bodyPr/>
        <a:lstStyle/>
        <a:p>
          <a:endParaRPr lang="ru-RU"/>
        </a:p>
      </dgm:t>
    </dgm:pt>
    <dgm:pt modelId="{BA60970F-6043-4E35-B18B-7070D4857C59}">
      <dgm:prSet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>
            <a:lnSpc>
              <a:spcPct val="100000"/>
            </a:lnSpc>
          </a:pPr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Выработать у несовершеннолетних потребность в  двигательной активности и занятиях физкультурой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E53E0625-9B90-49DF-BFBB-D5216E43F092}" type="parTrans" cxnId="{A8EA0F83-B77C-40B2-A3A2-10157AF9C198}">
      <dgm:prSet/>
      <dgm:spPr/>
      <dgm:t>
        <a:bodyPr/>
        <a:lstStyle/>
        <a:p>
          <a:endParaRPr lang="ru-RU"/>
        </a:p>
      </dgm:t>
    </dgm:pt>
    <dgm:pt modelId="{F7E42456-6C7C-4FF9-AC10-DB43D78AA97A}" type="sibTrans" cxnId="{A8EA0F83-B77C-40B2-A3A2-10157AF9C198}">
      <dgm:prSet/>
      <dgm:spPr/>
      <dgm:t>
        <a:bodyPr/>
        <a:lstStyle/>
        <a:p>
          <a:endParaRPr lang="ru-RU"/>
        </a:p>
      </dgm:t>
    </dgm:pt>
    <dgm:pt modelId="{0BEB9F1F-84A8-482F-9A7B-9C1B7B93498E}">
      <dgm:prSet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/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Сформировать позитивные жизненные цели и  установки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0F116E24-BF60-41A1-89FE-EC555E58C4A9}" type="parTrans" cxnId="{EC723159-A427-4683-9ED8-D711D85925CB}">
      <dgm:prSet/>
      <dgm:spPr/>
      <dgm:t>
        <a:bodyPr/>
        <a:lstStyle/>
        <a:p>
          <a:endParaRPr lang="ru-RU"/>
        </a:p>
      </dgm:t>
    </dgm:pt>
    <dgm:pt modelId="{86CF4C6B-3758-4511-A76B-A255A7F0263A}" type="sibTrans" cxnId="{EC723159-A427-4683-9ED8-D711D85925CB}">
      <dgm:prSet/>
      <dgm:spPr/>
      <dgm:t>
        <a:bodyPr/>
        <a:lstStyle/>
        <a:p>
          <a:endParaRPr lang="ru-RU"/>
        </a:p>
      </dgm:t>
    </dgm:pt>
    <dgm:pt modelId="{D72E0CE2-EAAD-4BEF-8D00-EC208841C6B8}">
      <dgm:prSet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/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Научить способам контроля своего поведения и противостоять рискованным его формам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C14AE918-BD53-4840-BCC9-66F3FD026D94}" type="parTrans" cxnId="{84FBAF11-0F05-4D48-8FFF-005A6ADE006B}">
      <dgm:prSet/>
      <dgm:spPr/>
      <dgm:t>
        <a:bodyPr/>
        <a:lstStyle/>
        <a:p>
          <a:endParaRPr lang="ru-RU"/>
        </a:p>
      </dgm:t>
    </dgm:pt>
    <dgm:pt modelId="{C14C2DFF-0E3C-46B2-8805-5C9A67923E25}" type="sibTrans" cxnId="{84FBAF11-0F05-4D48-8FFF-005A6ADE006B}">
      <dgm:prSet/>
      <dgm:spPr/>
      <dgm:t>
        <a:bodyPr/>
        <a:lstStyle/>
        <a:p>
          <a:endParaRPr lang="ru-RU"/>
        </a:p>
      </dgm:t>
    </dgm:pt>
    <dgm:pt modelId="{30143D41-3503-4D09-A27E-485B644B98BD}">
      <dgm:prSet custT="1"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/>
          <a:r>
            <a:rPr lang="ru-RU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Использовать и приобщать ресурсы семьи в процесс  воспитания у несовершеннолетних законопослушного, ответственного поведения</a:t>
          </a:r>
          <a:endParaRPr lang="ru-RU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356F4415-3B34-4C27-A109-53C4FAC8F8D3}" type="parTrans" cxnId="{68779628-AD16-4184-949F-C42362A0093F}">
      <dgm:prSet/>
      <dgm:spPr/>
      <dgm:t>
        <a:bodyPr/>
        <a:lstStyle/>
        <a:p>
          <a:endParaRPr lang="ru-RU"/>
        </a:p>
      </dgm:t>
    </dgm:pt>
    <dgm:pt modelId="{73EC8F66-11DB-4ADA-B638-60CDA8B750F8}" type="sibTrans" cxnId="{68779628-AD16-4184-949F-C42362A0093F}">
      <dgm:prSet/>
      <dgm:spPr/>
      <dgm:t>
        <a:bodyPr/>
        <a:lstStyle/>
        <a:p>
          <a:endParaRPr lang="ru-RU"/>
        </a:p>
      </dgm:t>
    </dgm:pt>
    <dgm:pt modelId="{79BA1AE4-8AE9-46B8-B75D-4646FF446461}">
      <dgm:prSet/>
      <dgm:spPr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gm:spPr>
      <dgm:t>
        <a:bodyPr/>
        <a:lstStyle/>
        <a:p>
          <a:pPr algn="l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Пробудить желание у несовершеннолетних привлекать сверстников к занятиям  по формированию установок на ЗОЖ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1049785F-94B6-4BD9-A410-325CCBBA3751}" type="parTrans" cxnId="{87368AAD-4E7C-4F01-9CA6-AE7BD2130738}">
      <dgm:prSet/>
      <dgm:spPr/>
      <dgm:t>
        <a:bodyPr/>
        <a:lstStyle/>
        <a:p>
          <a:endParaRPr lang="ru-RU"/>
        </a:p>
      </dgm:t>
    </dgm:pt>
    <dgm:pt modelId="{3D8DA61E-AD96-481D-98FB-7DD681F3BB8E}" type="sibTrans" cxnId="{87368AAD-4E7C-4F01-9CA6-AE7BD2130738}">
      <dgm:prSet/>
      <dgm:spPr/>
      <dgm:t>
        <a:bodyPr/>
        <a:lstStyle/>
        <a:p>
          <a:endParaRPr lang="ru-RU"/>
        </a:p>
      </dgm:t>
    </dgm:pt>
    <dgm:pt modelId="{652FD915-CF42-4698-9E9A-7A80C748340C}" type="pres">
      <dgm:prSet presAssocID="{8FFEE351-0854-4143-B226-140F518D216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DE9E6-DFA8-46AC-A136-7412D852B750}" type="pres">
      <dgm:prSet presAssocID="{C95FD367-195E-4568-8509-600ED2FCD175}" presName="composite" presStyleCnt="0"/>
      <dgm:spPr/>
      <dgm:t>
        <a:bodyPr/>
        <a:lstStyle/>
        <a:p>
          <a:endParaRPr lang="ru-RU"/>
        </a:p>
      </dgm:t>
    </dgm:pt>
    <dgm:pt modelId="{84B6A31F-4EEF-49FD-B745-49ECF6270DE1}" type="pres">
      <dgm:prSet presAssocID="{C95FD367-195E-4568-8509-600ED2FCD175}" presName="imgShp" presStyleLbl="fgImgPlace1" presStyleIdx="0" presStyleCnt="8" custLinFactNeighborX="-76820" custLinFactNeighborY="983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9C59EC2-5169-44B4-9C2A-EA338CFF171F}" type="pres">
      <dgm:prSet presAssocID="{C95FD367-195E-4568-8509-600ED2FCD175}" presName="txShp" presStyleLbl="node1" presStyleIdx="0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7763C-81CB-434B-98D6-6DB762A308DA}" type="pres">
      <dgm:prSet presAssocID="{C0F40B1C-76EA-4583-A4D1-4DC10CA45F73}" presName="spacing" presStyleCnt="0"/>
      <dgm:spPr/>
      <dgm:t>
        <a:bodyPr/>
        <a:lstStyle/>
        <a:p>
          <a:endParaRPr lang="ru-RU"/>
        </a:p>
      </dgm:t>
    </dgm:pt>
    <dgm:pt modelId="{CDC7205A-8646-4791-80AC-BA14812FF2DF}" type="pres">
      <dgm:prSet presAssocID="{38ED0676-5745-4113-A4BC-397C6ABD1D01}" presName="composite" presStyleCnt="0"/>
      <dgm:spPr/>
      <dgm:t>
        <a:bodyPr/>
        <a:lstStyle/>
        <a:p>
          <a:endParaRPr lang="ru-RU"/>
        </a:p>
      </dgm:t>
    </dgm:pt>
    <dgm:pt modelId="{8CB81067-6E87-41FA-B609-8FC00E817F1C}" type="pres">
      <dgm:prSet presAssocID="{38ED0676-5745-4113-A4BC-397C6ABD1D01}" presName="imgShp" presStyleLbl="fgImgPlace1" presStyleIdx="1" presStyleCnt="8" custLinFactNeighborX="-76820" custLinFactNeighborY="327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4DFB570-3969-4DEA-B57A-1FEE5D179B71}" type="pres">
      <dgm:prSet presAssocID="{38ED0676-5745-4113-A4BC-397C6ABD1D01}" presName="txShp" presStyleLbl="node1" presStyleIdx="1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3C26B-D7F3-472D-86A2-4469AEBB5706}" type="pres">
      <dgm:prSet presAssocID="{CB98A4CA-91D0-427B-8EB3-4DEA5A46ED17}" presName="spacing" presStyleCnt="0"/>
      <dgm:spPr/>
      <dgm:t>
        <a:bodyPr/>
        <a:lstStyle/>
        <a:p>
          <a:endParaRPr lang="ru-RU"/>
        </a:p>
      </dgm:t>
    </dgm:pt>
    <dgm:pt modelId="{8D01BE78-7ABA-4BAD-9971-28274912DA5F}" type="pres">
      <dgm:prSet presAssocID="{FD5159A3-11A6-42BC-9B93-A5C847A83574}" presName="composite" presStyleCnt="0"/>
      <dgm:spPr/>
      <dgm:t>
        <a:bodyPr/>
        <a:lstStyle/>
        <a:p>
          <a:endParaRPr lang="ru-RU"/>
        </a:p>
      </dgm:t>
    </dgm:pt>
    <dgm:pt modelId="{F94E5733-C865-4CE1-BDD4-E78FBAB0666F}" type="pres">
      <dgm:prSet presAssocID="{FD5159A3-11A6-42BC-9B93-A5C847A83574}" presName="imgShp" presStyleLbl="fgImgPlace1" presStyleIdx="2" presStyleCnt="8" custLinFactNeighborX="-78413" custLinFactNeighborY="-626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4691D2-BCA5-4080-96F6-678C6E5DB9E7}" type="pres">
      <dgm:prSet presAssocID="{FD5159A3-11A6-42BC-9B93-A5C847A83574}" presName="txShp" presStyleLbl="node1" presStyleIdx="2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DFE77-D36B-4E7E-AEA8-1B02BE0AA542}" type="pres">
      <dgm:prSet presAssocID="{77B0EC4D-1BD9-4DB0-BEA8-76D053521413}" presName="spacing" presStyleCnt="0"/>
      <dgm:spPr/>
      <dgm:t>
        <a:bodyPr/>
        <a:lstStyle/>
        <a:p>
          <a:endParaRPr lang="ru-RU"/>
        </a:p>
      </dgm:t>
    </dgm:pt>
    <dgm:pt modelId="{DCA2EB81-69BB-4CBF-A55B-0E8CF4D0CA59}" type="pres">
      <dgm:prSet presAssocID="{BA60970F-6043-4E35-B18B-7070D4857C59}" presName="composite" presStyleCnt="0"/>
      <dgm:spPr/>
      <dgm:t>
        <a:bodyPr/>
        <a:lstStyle/>
        <a:p>
          <a:endParaRPr lang="ru-RU"/>
        </a:p>
      </dgm:t>
    </dgm:pt>
    <dgm:pt modelId="{B45689E2-9880-46B9-9CEA-0C494D113955}" type="pres">
      <dgm:prSet presAssocID="{BA60970F-6043-4E35-B18B-7070D4857C59}" presName="imgShp" presStyleLbl="fgImgPlace1" presStyleIdx="3" presStyleCnt="8" custLinFactNeighborX="-78413" custLinFactNeighborY="-210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14DEE12-5679-4151-94C9-8156B24F2497}" type="pres">
      <dgm:prSet presAssocID="{BA60970F-6043-4E35-B18B-7070D4857C59}" presName="txShp" presStyleLbl="node1" presStyleIdx="3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2B6E1-29BB-4470-BAE6-AE3E25491428}" type="pres">
      <dgm:prSet presAssocID="{F7E42456-6C7C-4FF9-AC10-DB43D78AA97A}" presName="spacing" presStyleCnt="0"/>
      <dgm:spPr/>
      <dgm:t>
        <a:bodyPr/>
        <a:lstStyle/>
        <a:p>
          <a:endParaRPr lang="ru-RU"/>
        </a:p>
      </dgm:t>
    </dgm:pt>
    <dgm:pt modelId="{25419C8F-95BA-4456-B573-20463BE0AD4B}" type="pres">
      <dgm:prSet presAssocID="{0BEB9F1F-84A8-482F-9A7B-9C1B7B93498E}" presName="composite" presStyleCnt="0"/>
      <dgm:spPr/>
      <dgm:t>
        <a:bodyPr/>
        <a:lstStyle/>
        <a:p>
          <a:endParaRPr lang="ru-RU"/>
        </a:p>
      </dgm:t>
    </dgm:pt>
    <dgm:pt modelId="{6ABD0C1C-6E5D-44BF-A034-8A291FA79881}" type="pres">
      <dgm:prSet presAssocID="{0BEB9F1F-84A8-482F-9A7B-9C1B7B93498E}" presName="imgShp" presStyleLbl="fgImgPlace1" presStyleIdx="4" presStyleCnt="8" custLinFactNeighborX="-78413" custLinFactNeighborY="618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BD22CE4-16AD-48F5-BDCE-DA9F4EB91C17}" type="pres">
      <dgm:prSet presAssocID="{0BEB9F1F-84A8-482F-9A7B-9C1B7B93498E}" presName="txShp" presStyleLbl="node1" presStyleIdx="4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AEB929-0237-48DF-B8F4-7D98D9F21498}" type="pres">
      <dgm:prSet presAssocID="{86CF4C6B-3758-4511-A76B-A255A7F0263A}" presName="spacing" presStyleCnt="0"/>
      <dgm:spPr/>
      <dgm:t>
        <a:bodyPr/>
        <a:lstStyle/>
        <a:p>
          <a:endParaRPr lang="ru-RU"/>
        </a:p>
      </dgm:t>
    </dgm:pt>
    <dgm:pt modelId="{6F0A7255-7D8E-49C3-9BDB-CB2C365B3D69}" type="pres">
      <dgm:prSet presAssocID="{D72E0CE2-EAAD-4BEF-8D00-EC208841C6B8}" presName="composite" presStyleCnt="0"/>
      <dgm:spPr/>
      <dgm:t>
        <a:bodyPr/>
        <a:lstStyle/>
        <a:p>
          <a:endParaRPr lang="ru-RU"/>
        </a:p>
      </dgm:t>
    </dgm:pt>
    <dgm:pt modelId="{00CDE57D-F270-4325-835D-F691CA2ECD31}" type="pres">
      <dgm:prSet presAssocID="{D72E0CE2-EAAD-4BEF-8D00-EC208841C6B8}" presName="imgShp" presStyleLbl="fgImgPlace1" presStyleIdx="5" presStyleCnt="8" custLinFactNeighborX="-78413" custLinFactNeighborY="-748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83A2DD-52EE-413E-B971-61AF1096B8D7}" type="pres">
      <dgm:prSet presAssocID="{D72E0CE2-EAAD-4BEF-8D00-EC208841C6B8}" presName="txShp" presStyleLbl="node1" presStyleIdx="5" presStyleCnt="8" custScaleX="10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17A01-4067-4A5D-924C-F8B1E4E65AB1}" type="pres">
      <dgm:prSet presAssocID="{C14C2DFF-0E3C-46B2-8805-5C9A67923E25}" presName="spacing" presStyleCnt="0"/>
      <dgm:spPr/>
      <dgm:t>
        <a:bodyPr/>
        <a:lstStyle/>
        <a:p>
          <a:endParaRPr lang="ru-RU"/>
        </a:p>
      </dgm:t>
    </dgm:pt>
    <dgm:pt modelId="{EA66AEC5-1EE1-4E73-9885-A6D9EDB88F97}" type="pres">
      <dgm:prSet presAssocID="{30143D41-3503-4D09-A27E-485B644B98BD}" presName="composite" presStyleCnt="0"/>
      <dgm:spPr/>
      <dgm:t>
        <a:bodyPr/>
        <a:lstStyle/>
        <a:p>
          <a:endParaRPr lang="ru-RU"/>
        </a:p>
      </dgm:t>
    </dgm:pt>
    <dgm:pt modelId="{4874F4A1-4543-4429-89B0-21A029C0020A}" type="pres">
      <dgm:prSet presAssocID="{30143D41-3503-4D09-A27E-485B644B98BD}" presName="imgShp" presStyleLbl="fgImgPlace1" presStyleIdx="6" presStyleCnt="8" custLinFactNeighborX="-78413" custLinFactNeighborY="0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F607607-306B-468D-9A02-CD160F3B1A0A}" type="pres">
      <dgm:prSet presAssocID="{30143D41-3503-4D09-A27E-485B644B98BD}" presName="txShp" presStyleLbl="node1" presStyleIdx="6" presStyleCnt="8" custScaleX="104169" custLinFactNeighborX="1042" custLinFactNeighborY="8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A806E-DFBF-4481-A137-21D435694302}" type="pres">
      <dgm:prSet presAssocID="{73EC8F66-11DB-4ADA-B638-60CDA8B750F8}" presName="spacing" presStyleCnt="0"/>
      <dgm:spPr/>
      <dgm:t>
        <a:bodyPr/>
        <a:lstStyle/>
        <a:p>
          <a:endParaRPr lang="ru-RU"/>
        </a:p>
      </dgm:t>
    </dgm:pt>
    <dgm:pt modelId="{9955B2E1-5BFB-40AB-8731-CB4F787B0BD2}" type="pres">
      <dgm:prSet presAssocID="{79BA1AE4-8AE9-46B8-B75D-4646FF446461}" presName="composite" presStyleCnt="0"/>
      <dgm:spPr/>
      <dgm:t>
        <a:bodyPr/>
        <a:lstStyle/>
        <a:p>
          <a:endParaRPr lang="ru-RU"/>
        </a:p>
      </dgm:t>
    </dgm:pt>
    <dgm:pt modelId="{80484CBD-75B2-4905-8232-439272F001AC}" type="pres">
      <dgm:prSet presAssocID="{79BA1AE4-8AE9-46B8-B75D-4646FF446461}" presName="imgShp" presStyleLbl="fgImgPlace1" presStyleIdx="7" presStyleCnt="8" custLinFactNeighborX="-84199" custLinFactNeighborY="350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CBD80D3-D533-4332-81C9-405DD15170F3}" type="pres">
      <dgm:prSet presAssocID="{79BA1AE4-8AE9-46B8-B75D-4646FF446461}" presName="txShp" presStyleLbl="node1" presStyleIdx="7" presStyleCnt="8" custScaleX="102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EA0F83-B77C-40B2-A3A2-10157AF9C198}" srcId="{8FFEE351-0854-4143-B226-140F518D216B}" destId="{BA60970F-6043-4E35-B18B-7070D4857C59}" srcOrd="3" destOrd="0" parTransId="{E53E0625-9B90-49DF-BFBB-D5216E43F092}" sibTransId="{F7E42456-6C7C-4FF9-AC10-DB43D78AA97A}"/>
    <dgm:cxn modelId="{CE20B6A1-33E5-40CE-84FD-7E258BF2C0B1}" type="presOf" srcId="{BA60970F-6043-4E35-B18B-7070D4857C59}" destId="{A14DEE12-5679-4151-94C9-8156B24F2497}" srcOrd="0" destOrd="0" presId="urn:microsoft.com/office/officeart/2005/8/layout/vList3"/>
    <dgm:cxn modelId="{B186FA2F-5BDA-495F-A8F1-AB89335EC979}" type="presOf" srcId="{79BA1AE4-8AE9-46B8-B75D-4646FF446461}" destId="{ACBD80D3-D533-4332-81C9-405DD15170F3}" srcOrd="0" destOrd="0" presId="urn:microsoft.com/office/officeart/2005/8/layout/vList3"/>
    <dgm:cxn modelId="{8689EC0C-034F-4169-97B9-C354311D1AAF}" type="presOf" srcId="{8FFEE351-0854-4143-B226-140F518D216B}" destId="{652FD915-CF42-4698-9E9A-7A80C748340C}" srcOrd="0" destOrd="0" presId="urn:microsoft.com/office/officeart/2005/8/layout/vList3"/>
    <dgm:cxn modelId="{15873A61-E759-459F-843A-26ACE3997325}" type="presOf" srcId="{D72E0CE2-EAAD-4BEF-8D00-EC208841C6B8}" destId="{3B83A2DD-52EE-413E-B971-61AF1096B8D7}" srcOrd="0" destOrd="0" presId="urn:microsoft.com/office/officeart/2005/8/layout/vList3"/>
    <dgm:cxn modelId="{68779628-AD16-4184-949F-C42362A0093F}" srcId="{8FFEE351-0854-4143-B226-140F518D216B}" destId="{30143D41-3503-4D09-A27E-485B644B98BD}" srcOrd="6" destOrd="0" parTransId="{356F4415-3B34-4C27-A109-53C4FAC8F8D3}" sibTransId="{73EC8F66-11DB-4ADA-B638-60CDA8B750F8}"/>
    <dgm:cxn modelId="{50C969D2-579F-4356-8EB1-240E17A8E34C}" srcId="{8FFEE351-0854-4143-B226-140F518D216B}" destId="{FD5159A3-11A6-42BC-9B93-A5C847A83574}" srcOrd="2" destOrd="0" parTransId="{7644240C-76EA-4526-949E-DEAC21F53975}" sibTransId="{77B0EC4D-1BD9-4DB0-BEA8-76D053521413}"/>
    <dgm:cxn modelId="{5BD3D6B9-4C8B-4E49-8E5A-DDAF2476BEE5}" srcId="{8FFEE351-0854-4143-B226-140F518D216B}" destId="{38ED0676-5745-4113-A4BC-397C6ABD1D01}" srcOrd="1" destOrd="0" parTransId="{1AD8C6C0-9002-4036-9A5E-869FDA064A90}" sibTransId="{CB98A4CA-91D0-427B-8EB3-4DEA5A46ED17}"/>
    <dgm:cxn modelId="{EC723159-A427-4683-9ED8-D711D85925CB}" srcId="{8FFEE351-0854-4143-B226-140F518D216B}" destId="{0BEB9F1F-84A8-482F-9A7B-9C1B7B93498E}" srcOrd="4" destOrd="0" parTransId="{0F116E24-BF60-41A1-89FE-EC555E58C4A9}" sibTransId="{86CF4C6B-3758-4511-A76B-A255A7F0263A}"/>
    <dgm:cxn modelId="{7F9A0984-F71B-46BB-9640-884F7ED3F06A}" type="presOf" srcId="{FD5159A3-11A6-42BC-9B93-A5C847A83574}" destId="{5C4691D2-BCA5-4080-96F6-678C6E5DB9E7}" srcOrd="0" destOrd="0" presId="urn:microsoft.com/office/officeart/2005/8/layout/vList3"/>
    <dgm:cxn modelId="{87368AAD-4E7C-4F01-9CA6-AE7BD2130738}" srcId="{8FFEE351-0854-4143-B226-140F518D216B}" destId="{79BA1AE4-8AE9-46B8-B75D-4646FF446461}" srcOrd="7" destOrd="0" parTransId="{1049785F-94B6-4BD9-A410-325CCBBA3751}" sibTransId="{3D8DA61E-AD96-481D-98FB-7DD681F3BB8E}"/>
    <dgm:cxn modelId="{7ABA1371-F1A9-454C-A2D2-8DC3656138C9}" type="presOf" srcId="{0BEB9F1F-84A8-482F-9A7B-9C1B7B93498E}" destId="{7BD22CE4-16AD-48F5-BDCE-DA9F4EB91C17}" srcOrd="0" destOrd="0" presId="urn:microsoft.com/office/officeart/2005/8/layout/vList3"/>
    <dgm:cxn modelId="{84FBAF11-0F05-4D48-8FFF-005A6ADE006B}" srcId="{8FFEE351-0854-4143-B226-140F518D216B}" destId="{D72E0CE2-EAAD-4BEF-8D00-EC208841C6B8}" srcOrd="5" destOrd="0" parTransId="{C14AE918-BD53-4840-BCC9-66F3FD026D94}" sibTransId="{C14C2DFF-0E3C-46B2-8805-5C9A67923E25}"/>
    <dgm:cxn modelId="{AF5D5C4D-F37D-47D6-9F4B-7D640DC4FC48}" type="presOf" srcId="{C95FD367-195E-4568-8509-600ED2FCD175}" destId="{E9C59EC2-5169-44B4-9C2A-EA338CFF171F}" srcOrd="0" destOrd="0" presId="urn:microsoft.com/office/officeart/2005/8/layout/vList3"/>
    <dgm:cxn modelId="{E6195C4C-635B-4460-A60B-1FAEA8D16D5A}" srcId="{8FFEE351-0854-4143-B226-140F518D216B}" destId="{C95FD367-195E-4568-8509-600ED2FCD175}" srcOrd="0" destOrd="0" parTransId="{33C63716-ECEA-455F-B55F-B9D4523578D8}" sibTransId="{C0F40B1C-76EA-4583-A4D1-4DC10CA45F73}"/>
    <dgm:cxn modelId="{1019A532-54DE-46F8-B596-E897B9CA963C}" type="presOf" srcId="{30143D41-3503-4D09-A27E-485B644B98BD}" destId="{4F607607-306B-468D-9A02-CD160F3B1A0A}" srcOrd="0" destOrd="0" presId="urn:microsoft.com/office/officeart/2005/8/layout/vList3"/>
    <dgm:cxn modelId="{E91B2395-CC6D-405B-933D-DCB19E45893C}" type="presOf" srcId="{38ED0676-5745-4113-A4BC-397C6ABD1D01}" destId="{F4DFB570-3969-4DEA-B57A-1FEE5D179B71}" srcOrd="0" destOrd="0" presId="urn:microsoft.com/office/officeart/2005/8/layout/vList3"/>
    <dgm:cxn modelId="{68D8D464-2AD2-40E3-8A15-DA08205F04F5}" type="presParOf" srcId="{652FD915-CF42-4698-9E9A-7A80C748340C}" destId="{2DFDE9E6-DFA8-46AC-A136-7412D852B750}" srcOrd="0" destOrd="0" presId="urn:microsoft.com/office/officeart/2005/8/layout/vList3"/>
    <dgm:cxn modelId="{4DBDBE9B-DFD1-496F-AE2F-4FA2860FF709}" type="presParOf" srcId="{2DFDE9E6-DFA8-46AC-A136-7412D852B750}" destId="{84B6A31F-4EEF-49FD-B745-49ECF6270DE1}" srcOrd="0" destOrd="0" presId="urn:microsoft.com/office/officeart/2005/8/layout/vList3"/>
    <dgm:cxn modelId="{9EF14A63-D9F7-494C-9410-3ACDB84E3C02}" type="presParOf" srcId="{2DFDE9E6-DFA8-46AC-A136-7412D852B750}" destId="{E9C59EC2-5169-44B4-9C2A-EA338CFF171F}" srcOrd="1" destOrd="0" presId="urn:microsoft.com/office/officeart/2005/8/layout/vList3"/>
    <dgm:cxn modelId="{1CA414A1-5351-4E82-A833-E884C20A42A8}" type="presParOf" srcId="{652FD915-CF42-4698-9E9A-7A80C748340C}" destId="{4CC7763C-81CB-434B-98D6-6DB762A308DA}" srcOrd="1" destOrd="0" presId="urn:microsoft.com/office/officeart/2005/8/layout/vList3"/>
    <dgm:cxn modelId="{5591B6D3-62C3-4907-9EB0-1157BEE301D5}" type="presParOf" srcId="{652FD915-CF42-4698-9E9A-7A80C748340C}" destId="{CDC7205A-8646-4791-80AC-BA14812FF2DF}" srcOrd="2" destOrd="0" presId="urn:microsoft.com/office/officeart/2005/8/layout/vList3"/>
    <dgm:cxn modelId="{A50D6785-AEF1-42B6-A6D7-726CFF5CB311}" type="presParOf" srcId="{CDC7205A-8646-4791-80AC-BA14812FF2DF}" destId="{8CB81067-6E87-41FA-B609-8FC00E817F1C}" srcOrd="0" destOrd="0" presId="urn:microsoft.com/office/officeart/2005/8/layout/vList3"/>
    <dgm:cxn modelId="{B8446BE3-5CAC-46A9-840B-8DBDA479DE36}" type="presParOf" srcId="{CDC7205A-8646-4791-80AC-BA14812FF2DF}" destId="{F4DFB570-3969-4DEA-B57A-1FEE5D179B71}" srcOrd="1" destOrd="0" presId="urn:microsoft.com/office/officeart/2005/8/layout/vList3"/>
    <dgm:cxn modelId="{CBD00F08-9612-423B-AEFC-DF22BABA2EBA}" type="presParOf" srcId="{652FD915-CF42-4698-9E9A-7A80C748340C}" destId="{0063C26B-D7F3-472D-86A2-4469AEBB5706}" srcOrd="3" destOrd="0" presId="urn:microsoft.com/office/officeart/2005/8/layout/vList3"/>
    <dgm:cxn modelId="{67CAB215-65A2-47CB-8A14-1EA2B0EC7E7E}" type="presParOf" srcId="{652FD915-CF42-4698-9E9A-7A80C748340C}" destId="{8D01BE78-7ABA-4BAD-9971-28274912DA5F}" srcOrd="4" destOrd="0" presId="urn:microsoft.com/office/officeart/2005/8/layout/vList3"/>
    <dgm:cxn modelId="{BC3B4D00-C86F-4839-8009-60D2CDE4BA91}" type="presParOf" srcId="{8D01BE78-7ABA-4BAD-9971-28274912DA5F}" destId="{F94E5733-C865-4CE1-BDD4-E78FBAB0666F}" srcOrd="0" destOrd="0" presId="urn:microsoft.com/office/officeart/2005/8/layout/vList3"/>
    <dgm:cxn modelId="{F2F64206-2EF3-46B9-8654-73664EE43000}" type="presParOf" srcId="{8D01BE78-7ABA-4BAD-9971-28274912DA5F}" destId="{5C4691D2-BCA5-4080-96F6-678C6E5DB9E7}" srcOrd="1" destOrd="0" presId="urn:microsoft.com/office/officeart/2005/8/layout/vList3"/>
    <dgm:cxn modelId="{ECA46AA7-08FB-48AF-A035-2DC8F898A902}" type="presParOf" srcId="{652FD915-CF42-4698-9E9A-7A80C748340C}" destId="{928DFE77-D36B-4E7E-AEA8-1B02BE0AA542}" srcOrd="5" destOrd="0" presId="urn:microsoft.com/office/officeart/2005/8/layout/vList3"/>
    <dgm:cxn modelId="{7A77E067-B070-42FF-830F-A76CC8DC8499}" type="presParOf" srcId="{652FD915-CF42-4698-9E9A-7A80C748340C}" destId="{DCA2EB81-69BB-4CBF-A55B-0E8CF4D0CA59}" srcOrd="6" destOrd="0" presId="urn:microsoft.com/office/officeart/2005/8/layout/vList3"/>
    <dgm:cxn modelId="{6A078907-981C-4983-B1D7-0B6F06D5914C}" type="presParOf" srcId="{DCA2EB81-69BB-4CBF-A55B-0E8CF4D0CA59}" destId="{B45689E2-9880-46B9-9CEA-0C494D113955}" srcOrd="0" destOrd="0" presId="urn:microsoft.com/office/officeart/2005/8/layout/vList3"/>
    <dgm:cxn modelId="{5024741F-1CB8-49EF-8B47-9199AB51BF95}" type="presParOf" srcId="{DCA2EB81-69BB-4CBF-A55B-0E8CF4D0CA59}" destId="{A14DEE12-5679-4151-94C9-8156B24F2497}" srcOrd="1" destOrd="0" presId="urn:microsoft.com/office/officeart/2005/8/layout/vList3"/>
    <dgm:cxn modelId="{2DD58ACC-625D-4C2E-8F4E-0C9C62D17CDC}" type="presParOf" srcId="{652FD915-CF42-4698-9E9A-7A80C748340C}" destId="{A7E2B6E1-29BB-4470-BAE6-AE3E25491428}" srcOrd="7" destOrd="0" presId="urn:microsoft.com/office/officeart/2005/8/layout/vList3"/>
    <dgm:cxn modelId="{442B82E9-9201-465F-86E3-BD6338D3029D}" type="presParOf" srcId="{652FD915-CF42-4698-9E9A-7A80C748340C}" destId="{25419C8F-95BA-4456-B573-20463BE0AD4B}" srcOrd="8" destOrd="0" presId="urn:microsoft.com/office/officeart/2005/8/layout/vList3"/>
    <dgm:cxn modelId="{EACF28BC-6687-45FE-AF49-1D675B6BA2E7}" type="presParOf" srcId="{25419C8F-95BA-4456-B573-20463BE0AD4B}" destId="{6ABD0C1C-6E5D-44BF-A034-8A291FA79881}" srcOrd="0" destOrd="0" presId="urn:microsoft.com/office/officeart/2005/8/layout/vList3"/>
    <dgm:cxn modelId="{38A718A4-BF8C-40DB-B5C0-106A3FF39472}" type="presParOf" srcId="{25419C8F-95BA-4456-B573-20463BE0AD4B}" destId="{7BD22CE4-16AD-48F5-BDCE-DA9F4EB91C17}" srcOrd="1" destOrd="0" presId="urn:microsoft.com/office/officeart/2005/8/layout/vList3"/>
    <dgm:cxn modelId="{A0C7521F-A652-44D0-A450-F8CADFD308CB}" type="presParOf" srcId="{652FD915-CF42-4698-9E9A-7A80C748340C}" destId="{48AEB929-0237-48DF-B8F4-7D98D9F21498}" srcOrd="9" destOrd="0" presId="urn:microsoft.com/office/officeart/2005/8/layout/vList3"/>
    <dgm:cxn modelId="{7624EE11-8499-4289-928E-1A415367DD6C}" type="presParOf" srcId="{652FD915-CF42-4698-9E9A-7A80C748340C}" destId="{6F0A7255-7D8E-49C3-9BDB-CB2C365B3D69}" srcOrd="10" destOrd="0" presId="urn:microsoft.com/office/officeart/2005/8/layout/vList3"/>
    <dgm:cxn modelId="{6B0F4459-4C03-4F52-A7EA-C4B4A82A0E40}" type="presParOf" srcId="{6F0A7255-7D8E-49C3-9BDB-CB2C365B3D69}" destId="{00CDE57D-F270-4325-835D-F691CA2ECD31}" srcOrd="0" destOrd="0" presId="urn:microsoft.com/office/officeart/2005/8/layout/vList3"/>
    <dgm:cxn modelId="{345CC5CE-B281-47F2-B914-B74C9F933CF9}" type="presParOf" srcId="{6F0A7255-7D8E-49C3-9BDB-CB2C365B3D69}" destId="{3B83A2DD-52EE-413E-B971-61AF1096B8D7}" srcOrd="1" destOrd="0" presId="urn:microsoft.com/office/officeart/2005/8/layout/vList3"/>
    <dgm:cxn modelId="{972EB7A8-1B83-41D0-8A47-EB7DDF667D53}" type="presParOf" srcId="{652FD915-CF42-4698-9E9A-7A80C748340C}" destId="{64017A01-4067-4A5D-924C-F8B1E4E65AB1}" srcOrd="11" destOrd="0" presId="urn:microsoft.com/office/officeart/2005/8/layout/vList3"/>
    <dgm:cxn modelId="{B47E4F74-1085-4E34-BE64-9DAE16E892C9}" type="presParOf" srcId="{652FD915-CF42-4698-9E9A-7A80C748340C}" destId="{EA66AEC5-1EE1-4E73-9885-A6D9EDB88F97}" srcOrd="12" destOrd="0" presId="urn:microsoft.com/office/officeart/2005/8/layout/vList3"/>
    <dgm:cxn modelId="{C33EDCBE-BE93-4A2D-8F86-E57825842B0C}" type="presParOf" srcId="{EA66AEC5-1EE1-4E73-9885-A6D9EDB88F97}" destId="{4874F4A1-4543-4429-89B0-21A029C0020A}" srcOrd="0" destOrd="0" presId="urn:microsoft.com/office/officeart/2005/8/layout/vList3"/>
    <dgm:cxn modelId="{15546A6A-FD69-4E7E-A01C-156AE2441DF9}" type="presParOf" srcId="{EA66AEC5-1EE1-4E73-9885-A6D9EDB88F97}" destId="{4F607607-306B-468D-9A02-CD160F3B1A0A}" srcOrd="1" destOrd="0" presId="urn:microsoft.com/office/officeart/2005/8/layout/vList3"/>
    <dgm:cxn modelId="{5F7FB2A2-5B10-4BFB-9AE2-9FB18D60071B}" type="presParOf" srcId="{652FD915-CF42-4698-9E9A-7A80C748340C}" destId="{94DA806E-DFBF-4481-A137-21D435694302}" srcOrd="13" destOrd="0" presId="urn:microsoft.com/office/officeart/2005/8/layout/vList3"/>
    <dgm:cxn modelId="{B9D1B800-6780-4D16-B04C-3F6423BE7435}" type="presParOf" srcId="{652FD915-CF42-4698-9E9A-7A80C748340C}" destId="{9955B2E1-5BFB-40AB-8731-CB4F787B0BD2}" srcOrd="14" destOrd="0" presId="urn:microsoft.com/office/officeart/2005/8/layout/vList3"/>
    <dgm:cxn modelId="{BB4C0D9E-1549-415A-8F57-34D39F5D9181}" type="presParOf" srcId="{9955B2E1-5BFB-40AB-8731-CB4F787B0BD2}" destId="{80484CBD-75B2-4905-8232-439272F001AC}" srcOrd="0" destOrd="0" presId="urn:microsoft.com/office/officeart/2005/8/layout/vList3"/>
    <dgm:cxn modelId="{E1DDA89D-CA03-414A-9857-A19EC51D0A01}" type="presParOf" srcId="{9955B2E1-5BFB-40AB-8731-CB4F787B0BD2}" destId="{ACBD80D3-D533-4332-81C9-405DD15170F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59EC2-5169-44B4-9C2A-EA338CFF171F}">
      <dsp:nvSpPr>
        <dsp:cNvPr id="0" name=""/>
        <dsp:cNvSpPr/>
      </dsp:nvSpPr>
      <dsp:spPr>
        <a:xfrm rot="10800000">
          <a:off x="1723568" y="1951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Раскрыть понятие «здоровье человека», позитивные и негативные факторы, влияющие на здоровье человека 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1951"/>
        <a:ext cx="7340027" cy="558107"/>
      </dsp:txXfrm>
    </dsp:sp>
    <dsp:sp modelId="{84B6A31F-4EEF-49FD-B745-49ECF6270DE1}">
      <dsp:nvSpPr>
        <dsp:cNvPr id="0" name=""/>
        <dsp:cNvSpPr/>
      </dsp:nvSpPr>
      <dsp:spPr>
        <a:xfrm>
          <a:off x="1165449" y="56813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4DFB570-3969-4DEA-B57A-1FEE5D179B71}">
      <dsp:nvSpPr>
        <dsp:cNvPr id="0" name=""/>
        <dsp:cNvSpPr/>
      </dsp:nvSpPr>
      <dsp:spPr>
        <a:xfrm rot="10800000">
          <a:off x="1723568" y="726657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2006753"/>
                <a:satOff val="5689"/>
                <a:lumOff val="29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06753"/>
                <a:satOff val="5689"/>
                <a:lumOff val="29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06753"/>
                <a:satOff val="5689"/>
                <a:lumOff val="29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Ознакомить с основными принципами здорового образа жизни и сформировать культуру ежедневных здоровых привычек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726657"/>
        <a:ext cx="7340027" cy="558107"/>
      </dsp:txXfrm>
    </dsp:sp>
    <dsp:sp modelId="{8CB81067-6E87-41FA-B609-8FC00E817F1C}">
      <dsp:nvSpPr>
        <dsp:cNvPr id="0" name=""/>
        <dsp:cNvSpPr/>
      </dsp:nvSpPr>
      <dsp:spPr>
        <a:xfrm>
          <a:off x="1165449" y="744941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C4691D2-BCA5-4080-96F6-678C6E5DB9E7}">
      <dsp:nvSpPr>
        <dsp:cNvPr id="0" name=""/>
        <dsp:cNvSpPr/>
      </dsp:nvSpPr>
      <dsp:spPr>
        <a:xfrm rot="10800000">
          <a:off x="1723568" y="1451363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4013507"/>
                <a:satOff val="11377"/>
                <a:lumOff val="59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013507"/>
                <a:satOff val="11377"/>
                <a:lumOff val="59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013507"/>
                <a:satOff val="11377"/>
                <a:lumOff val="59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Показать несовершеннолетним  различные способы проведения творческого и здорового досуга и приобщить к ним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1451363"/>
        <a:ext cx="7340027" cy="558107"/>
      </dsp:txXfrm>
    </dsp:sp>
    <dsp:sp modelId="{F94E5733-C865-4CE1-BDD4-E78FBAB0666F}">
      <dsp:nvSpPr>
        <dsp:cNvPr id="0" name=""/>
        <dsp:cNvSpPr/>
      </dsp:nvSpPr>
      <dsp:spPr>
        <a:xfrm>
          <a:off x="1156558" y="1416387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14DEE12-5679-4151-94C9-8156B24F2497}">
      <dsp:nvSpPr>
        <dsp:cNvPr id="0" name=""/>
        <dsp:cNvSpPr/>
      </dsp:nvSpPr>
      <dsp:spPr>
        <a:xfrm rot="10800000">
          <a:off x="1723568" y="2176069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6020260"/>
                <a:satOff val="17066"/>
                <a:lumOff val="89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020260"/>
                <a:satOff val="17066"/>
                <a:lumOff val="89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020260"/>
                <a:satOff val="17066"/>
                <a:lumOff val="89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Выработать у несовершеннолетних потребность в  двигательной активности и занятиях физкультурой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2176069"/>
        <a:ext cx="7340027" cy="558107"/>
      </dsp:txXfrm>
    </dsp:sp>
    <dsp:sp modelId="{B45689E2-9880-46B9-9CEA-0C494D113955}">
      <dsp:nvSpPr>
        <dsp:cNvPr id="0" name=""/>
        <dsp:cNvSpPr/>
      </dsp:nvSpPr>
      <dsp:spPr>
        <a:xfrm>
          <a:off x="1156558" y="2164321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BD22CE4-16AD-48F5-BDCE-DA9F4EB91C17}">
      <dsp:nvSpPr>
        <dsp:cNvPr id="0" name=""/>
        <dsp:cNvSpPr/>
      </dsp:nvSpPr>
      <dsp:spPr>
        <a:xfrm rot="10800000">
          <a:off x="1723568" y="2900776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8027013"/>
                <a:satOff val="22754"/>
                <a:lumOff val="119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027013"/>
                <a:satOff val="22754"/>
                <a:lumOff val="119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027013"/>
                <a:satOff val="22754"/>
                <a:lumOff val="119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Сформировать позитивные жизненные цели и  установки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2900776"/>
        <a:ext cx="7340027" cy="558107"/>
      </dsp:txXfrm>
    </dsp:sp>
    <dsp:sp modelId="{6ABD0C1C-6E5D-44BF-A034-8A291FA79881}">
      <dsp:nvSpPr>
        <dsp:cNvPr id="0" name=""/>
        <dsp:cNvSpPr/>
      </dsp:nvSpPr>
      <dsp:spPr>
        <a:xfrm>
          <a:off x="1156558" y="2935267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B83A2DD-52EE-413E-B971-61AF1096B8D7}">
      <dsp:nvSpPr>
        <dsp:cNvPr id="0" name=""/>
        <dsp:cNvSpPr/>
      </dsp:nvSpPr>
      <dsp:spPr>
        <a:xfrm rot="10800000">
          <a:off x="1723568" y="3625482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10033766"/>
                <a:satOff val="28443"/>
                <a:lumOff val="149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033766"/>
                <a:satOff val="28443"/>
                <a:lumOff val="149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033766"/>
                <a:satOff val="28443"/>
                <a:lumOff val="149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Научить способам контроля своего поведения и противостоять рискованным его формам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863095" y="3625482"/>
        <a:ext cx="7340027" cy="558107"/>
      </dsp:txXfrm>
    </dsp:sp>
    <dsp:sp modelId="{00CDE57D-F270-4325-835D-F691CA2ECD31}">
      <dsp:nvSpPr>
        <dsp:cNvPr id="0" name=""/>
        <dsp:cNvSpPr/>
      </dsp:nvSpPr>
      <dsp:spPr>
        <a:xfrm>
          <a:off x="1156558" y="3621307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F607607-306B-468D-9A02-CD160F3B1A0A}">
      <dsp:nvSpPr>
        <dsp:cNvPr id="0" name=""/>
        <dsp:cNvSpPr/>
      </dsp:nvSpPr>
      <dsp:spPr>
        <a:xfrm rot="10800000">
          <a:off x="1798386" y="4395908"/>
          <a:ext cx="7479554" cy="558107"/>
        </a:xfrm>
        <a:prstGeom prst="homePlate">
          <a:avLst/>
        </a:prstGeom>
        <a:gradFill rotWithShape="0">
          <a:gsLst>
            <a:gs pos="0">
              <a:schemeClr val="accent2">
                <a:hueOff val="-12040519"/>
                <a:satOff val="34131"/>
                <a:lumOff val="179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040519"/>
                <a:satOff val="34131"/>
                <a:lumOff val="179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040519"/>
                <a:satOff val="34131"/>
                <a:lumOff val="179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Использовать и приобщать ресурсы семьи в процесс  воспитания у несовершеннолетних законопослушного, ответственного поведения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937913" y="4395908"/>
        <a:ext cx="7340027" cy="558107"/>
      </dsp:txXfrm>
    </dsp:sp>
    <dsp:sp modelId="{4874F4A1-4543-4429-89B0-21A029C0020A}">
      <dsp:nvSpPr>
        <dsp:cNvPr id="0" name=""/>
        <dsp:cNvSpPr/>
      </dsp:nvSpPr>
      <dsp:spPr>
        <a:xfrm>
          <a:off x="1156558" y="4350188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CBD80D3-D533-4332-81C9-405DD15170F3}">
      <dsp:nvSpPr>
        <dsp:cNvPr id="0" name=""/>
        <dsp:cNvSpPr/>
      </dsp:nvSpPr>
      <dsp:spPr>
        <a:xfrm rot="10800000">
          <a:off x="1820447" y="5074894"/>
          <a:ext cx="7350382" cy="558107"/>
        </a:xfrm>
        <a:prstGeom prst="homePlate">
          <a:avLst/>
        </a:prstGeom>
        <a:gradFill rotWithShape="0">
          <a:gsLst>
            <a:gs pos="0">
              <a:schemeClr val="accent2">
                <a:hueOff val="-14047272"/>
                <a:satOff val="39820"/>
                <a:lumOff val="209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047272"/>
                <a:satOff val="39820"/>
                <a:lumOff val="209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047272"/>
                <a:satOff val="39820"/>
                <a:lumOff val="209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prstMaterial="softEdge">
          <a:bevelT w="127000" prst="artDeco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611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Пробудить желание у несовершеннолетних привлекать сверстников к занятиям  по формированию установок на ЗОЖ </a:t>
          </a:r>
          <a:endParaRPr lang="ru-RU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sp:txBody>
      <dsp:txXfrm rot="10800000">
        <a:off x="1959974" y="5074894"/>
        <a:ext cx="7210855" cy="558107"/>
      </dsp:txXfrm>
    </dsp:sp>
    <dsp:sp modelId="{80484CBD-75B2-4905-8232-439272F001AC}">
      <dsp:nvSpPr>
        <dsp:cNvPr id="0" name=""/>
        <dsp:cNvSpPr/>
      </dsp:nvSpPr>
      <dsp:spPr>
        <a:xfrm>
          <a:off x="1156559" y="5076845"/>
          <a:ext cx="558107" cy="558107"/>
        </a:xfrm>
        <a:prstGeom prst="ellipse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2FCF1-5010-4EF9-8130-624637221B32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59F42-0518-4860-8118-8808382A89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972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2022/4/14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1567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32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4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20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891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29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463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62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10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54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08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869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43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14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597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146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9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9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18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9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626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23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482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39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398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39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D2C7D44-82C0-4973-81A6-B9B6825A7855}" type="slidenum">
              <a:rPr lang="zh-CN" altLang="en-US" smtClean="0">
                <a:latin typeface="Calibri" panose="020F0502020204030204" pitchFamily="34" charset="0"/>
              </a:rPr>
              <a:pPr/>
              <a:t>27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884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059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59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3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412-E376-49AC-9FEC-BC97C43C70F5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167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2022/4/14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33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627"/>
            <a:ext cx="12185780" cy="6854500"/>
          </a:xfrm>
          <a:prstGeom prst="rect">
            <a:avLst/>
          </a:prstGeom>
        </p:spPr>
      </p:pic>
      <p:cxnSp>
        <p:nvCxnSpPr>
          <p:cNvPr id="2" name="直接连接符 1"/>
          <p:cNvCxnSpPr/>
          <p:nvPr userDrawn="1"/>
        </p:nvCxnSpPr>
        <p:spPr>
          <a:xfrm>
            <a:off x="983688" y="835573"/>
            <a:ext cx="11202092" cy="0"/>
          </a:xfrm>
          <a:prstGeom prst="line">
            <a:avLst/>
          </a:prstGeom>
          <a:ln w="222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441527" y="252248"/>
            <a:ext cx="521234" cy="504852"/>
            <a:chOff x="441412" y="252248"/>
            <a:chExt cx="521098" cy="504852"/>
          </a:xfrm>
        </p:grpSpPr>
        <p:sp>
          <p:nvSpPr>
            <p:cNvPr id="4" name="矩形 3"/>
            <p:cNvSpPr/>
            <p:nvPr userDrawn="1"/>
          </p:nvSpPr>
          <p:spPr>
            <a:xfrm>
              <a:off x="441412" y="252248"/>
              <a:ext cx="449090" cy="4490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665957" y="460547"/>
              <a:ext cx="296553" cy="29655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92103"/>
            <a:ext cx="12192000" cy="1658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7003" y="0"/>
            <a:ext cx="2461887" cy="290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3709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6025"/>
      </p:ext>
    </p:extLst>
  </p:cSld>
  <p:clrMapOvr>
    <a:masterClrMapping/>
  </p:clrMapOvr>
  <p:transition spd="slow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85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42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14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30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7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048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49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50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621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0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2022/4/14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68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 spd="slow" advTm="0">
    <p:fade/>
  </p:transition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909192" y="2652141"/>
            <a:ext cx="74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HOMEPPT-WWW.homeppt.COM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模板下载，精品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模板，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HOMEPPT-WWW.homeppt.COM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每天更新</a:t>
            </a:r>
            <a:r>
              <a:rPr lang="en-US" altLang="zh-CN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900" dirty="0">
                <a:noFill/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99787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microsoft.com/office/2007/relationships/hdphoto" Target="../media/hdphoto1.wdp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5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6.jpe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50.jpe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microsoft.com/office/2007/relationships/hdphoto" Target="../media/hdphoto9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microsoft.com/office/2007/relationships/hdphoto" Target="../media/hdphoto11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microsoft.com/office/2007/relationships/hdphoto" Target="../media/hdphoto10.wdp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9.xml"/><Relationship Id="rId7" Type="http://schemas.openxmlformats.org/officeDocument/2006/relationships/image" Target="../media/image6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5.png"/><Relationship Id="rId4" Type="http://schemas.openxmlformats.org/officeDocument/2006/relationships/tags" Target="../tags/tag10.xml"/><Relationship Id="rId9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66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67.png"/><Relationship Id="rId10" Type="http://schemas.openxmlformats.org/officeDocument/2006/relationships/image" Target="../media/image70.jpeg"/><Relationship Id="rId4" Type="http://schemas.microsoft.com/office/2007/relationships/hdphoto" Target="../media/hdphoto12.wdp"/><Relationship Id="rId9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8337">
            <a:off x="602023" y="1466444"/>
            <a:ext cx="3113062" cy="397427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grpSp>
        <p:nvGrpSpPr>
          <p:cNvPr id="47" name="Group 550"/>
          <p:cNvGrpSpPr>
            <a:grpSpLocks/>
          </p:cNvGrpSpPr>
          <p:nvPr/>
        </p:nvGrpSpPr>
        <p:grpSpPr bwMode="auto">
          <a:xfrm>
            <a:off x="779899" y="3353398"/>
            <a:ext cx="4041044" cy="3635089"/>
            <a:chOff x="295" y="3475"/>
            <a:chExt cx="1407" cy="1407"/>
          </a:xfrm>
        </p:grpSpPr>
        <p:sp>
          <p:nvSpPr>
            <p:cNvPr id="4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0" name="Oval 553"/>
              <p:cNvSpPr>
                <a:spLocks noChangeArrowheads="1"/>
              </p:cNvSpPr>
              <p:nvPr/>
            </p:nvSpPr>
            <p:spPr bwMode="auto">
              <a:xfrm>
                <a:off x="-6056" y="-2133"/>
                <a:ext cx="2132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  <a:lumMod val="42000"/>
                      <a:lumOff val="58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51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2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6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6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3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442" y="3910335"/>
            <a:ext cx="12204441" cy="29473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5258" y="4043998"/>
            <a:ext cx="8695944" cy="279139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812" y="-9038"/>
            <a:ext cx="3665187" cy="4327093"/>
          </a:xfrm>
          <a:prstGeom prst="rect">
            <a:avLst/>
          </a:prstGeom>
        </p:spPr>
      </p:pic>
      <p:sp>
        <p:nvSpPr>
          <p:cNvPr id="25" name="雷锋PPT网 www.lfppt.com"/>
          <p:cNvSpPr txBox="1"/>
          <p:nvPr/>
        </p:nvSpPr>
        <p:spPr>
          <a:xfrm>
            <a:off x="2602034" y="3248152"/>
            <a:ext cx="9116598" cy="7694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  <a:sp3d extrusionH="57150">
              <a:bevelT w="38100" h="38100" prst="angle"/>
            </a:sp3d>
          </a:bodyPr>
          <a:lstStyle/>
          <a:p>
            <a:r>
              <a:rPr lang="ru-RU" altLang="zh-CN" sz="4400" b="1" dirty="0" smtClean="0">
                <a:solidFill>
                  <a:srgbClr val="0070C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«Марафон «Путь к здоровью»</a:t>
            </a:r>
            <a:endParaRPr lang="en-US" altLang="zh-CN" sz="4400" b="1" dirty="0">
              <a:solidFill>
                <a:srgbClr val="0070C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2880481" y="6280216"/>
            <a:ext cx="1474399" cy="40011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ru-RU" altLang="zh-CN" sz="2000" b="1" dirty="0" smtClean="0">
                <a:solidFill>
                  <a:srgbClr val="0099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2022г.</a:t>
            </a:r>
            <a:endParaRPr lang="zh-CN" altLang="en-US" sz="2000" b="1" dirty="0">
              <a:solidFill>
                <a:srgbClr val="00990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34117" y="1908658"/>
            <a:ext cx="8842248" cy="106623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>
              <a:lnSpc>
                <a:spcPts val="3500"/>
              </a:lnSpc>
            </a:pPr>
            <a:r>
              <a:rPr lang="ru-RU" altLang="zh-CN" sz="2800" b="1" dirty="0" smtClean="0">
                <a:solidFill>
                  <a:srgbClr val="0099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Всероссийский конкурс </a:t>
            </a:r>
          </a:p>
          <a:p>
            <a:pPr algn="ctr">
              <a:lnSpc>
                <a:spcPts val="3500"/>
              </a:lnSpc>
            </a:pPr>
            <a:r>
              <a:rPr lang="ru-RU" altLang="zh-CN" sz="3600" b="1" dirty="0" smtClean="0">
                <a:solidFill>
                  <a:srgbClr val="DA0058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«Семья и дети – в приоритете»</a:t>
            </a:r>
            <a:endParaRPr lang="zh-CN" altLang="en-US" sz="3600" b="1" dirty="0">
              <a:solidFill>
                <a:srgbClr val="DA0058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46" name="TextBox 4"/>
          <p:cNvSpPr txBox="1"/>
          <p:nvPr/>
        </p:nvSpPr>
        <p:spPr>
          <a:xfrm>
            <a:off x="237891" y="185153"/>
            <a:ext cx="9369720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altLang="zh-CN" sz="2000" b="1" i="1" dirty="0" smtClean="0">
                <a:solidFill>
                  <a:schemeClr val="accent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b="1" dirty="0" smtClean="0">
                <a:solidFill>
                  <a:srgbClr val="FF66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Государственное казенное учреждение </a:t>
            </a:r>
          </a:p>
          <a:p>
            <a:pPr algn="ctr"/>
            <a:r>
              <a:rPr lang="ru-RU" altLang="zh-CN" b="1" dirty="0" smtClean="0">
                <a:solidFill>
                  <a:srgbClr val="FF66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социального обслуживания Владимирской области </a:t>
            </a:r>
          </a:p>
          <a:p>
            <a:pPr algn="ctr"/>
            <a:r>
              <a:rPr lang="ru-RU" altLang="zh-CN" b="1" dirty="0" smtClean="0">
                <a:solidFill>
                  <a:srgbClr val="FF66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«Гусь-Хрустальный социально-реабилитационный центр </a:t>
            </a:r>
          </a:p>
          <a:p>
            <a:pPr algn="ctr"/>
            <a:r>
              <a:rPr lang="ru-RU" altLang="zh-CN" b="1" dirty="0" smtClean="0">
                <a:solidFill>
                  <a:srgbClr val="FF66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для несовершеннолетних»</a:t>
            </a:r>
            <a:endParaRPr lang="en-US" altLang="zh-CN" b="1" dirty="0">
              <a:solidFill>
                <a:srgbClr val="FF6600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pic>
        <p:nvPicPr>
          <p:cNvPr id="82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00000">
            <a:off x="2184739" y="4692100"/>
            <a:ext cx="1127082" cy="124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59ba7657bccb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7892" y="62124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8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75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8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50"/>
                            </p:stCondLst>
                            <p:childTnLst>
                              <p:par>
                                <p:cTn id="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250" fill="hold"/>
                                        <p:tgtEl>
                                          <p:spTgt spid="4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300"/>
                            </p:stCondLst>
                            <p:childTnLst>
                              <p:par>
                                <p:cTn id="61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250" fill="hold"/>
                                        <p:tgtEl>
                                          <p:spTgt spid="4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</p:childTnLst>
        </p:cTn>
      </p:par>
    </p:tnLst>
    <p:bldLst>
      <p:bldP spid="25" grpId="0"/>
      <p:bldP spid="26" grpId="0"/>
      <p:bldP spid="45" grpId="0" bldLvl="0"/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13633"/>
            <a:ext cx="12192000" cy="2944367"/>
          </a:xfrm>
          <a:prstGeom prst="rect">
            <a:avLst/>
          </a:prstGeom>
        </p:spPr>
      </p:pic>
      <p:sp>
        <p:nvSpPr>
          <p:cNvPr id="24" name="圆角矩形 10"/>
          <p:cNvSpPr>
            <a:spLocks noChangeArrowheads="1"/>
          </p:cNvSpPr>
          <p:nvPr/>
        </p:nvSpPr>
        <p:spPr bwMode="auto">
          <a:xfrm>
            <a:off x="2066066" y="2113515"/>
            <a:ext cx="9674829" cy="1242334"/>
          </a:xfrm>
          <a:prstGeom prst="roundRect">
            <a:avLst>
              <a:gd name="adj" fmla="val 2759"/>
            </a:avLst>
          </a:prstGeom>
          <a:solidFill>
            <a:schemeClr val="accent4">
              <a:lumMod val="60000"/>
              <a:lumOff val="40000"/>
            </a:schemeClr>
          </a:solidFill>
          <a:ln w="34925" cmpd="sng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lIns="121893" tIns="60946" rIns="121893" bIns="6094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1799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11"/>
          <p:cNvGrpSpPr>
            <a:grpSpLocks/>
          </p:cNvGrpSpPr>
          <p:nvPr/>
        </p:nvGrpSpPr>
        <p:grpSpPr bwMode="auto">
          <a:xfrm rot="16200000" flipH="1">
            <a:off x="2832133" y="-116273"/>
            <a:ext cx="1084830" cy="3666782"/>
            <a:chOff x="132673" y="-115336"/>
            <a:chExt cx="814515" cy="1548911"/>
          </a:xfrm>
        </p:grpSpPr>
        <p:grpSp>
          <p:nvGrpSpPr>
            <p:cNvPr id="26" name="组合 13"/>
            <p:cNvGrpSpPr>
              <a:grpSpLocks/>
            </p:cNvGrpSpPr>
            <p:nvPr/>
          </p:nvGrpSpPr>
          <p:grpSpPr bwMode="auto">
            <a:xfrm>
              <a:off x="137208" y="0"/>
              <a:ext cx="809980" cy="1347909"/>
              <a:chOff x="1" y="0"/>
              <a:chExt cx="720079" cy="1198303"/>
            </a:xfrm>
          </p:grpSpPr>
          <p:grpSp>
            <p:nvGrpSpPr>
              <p:cNvPr id="29" name="组合 15"/>
              <p:cNvGrpSpPr>
                <a:grpSpLocks/>
              </p:cNvGrpSpPr>
              <p:nvPr/>
            </p:nvGrpSpPr>
            <p:grpSpPr bwMode="auto">
              <a:xfrm>
                <a:off x="1" y="0"/>
                <a:ext cx="576064" cy="1198303"/>
                <a:chOff x="1" y="0"/>
                <a:chExt cx="576064" cy="1198303"/>
              </a:xfrm>
            </p:grpSpPr>
            <p:sp>
              <p:nvSpPr>
                <p:cNvPr id="33" name="圆角矩形 19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576064" cy="1198303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dist="38100" dir="2700000" algn="ctr" rotWithShape="0">
                    <a:srgbClr val="000000">
                      <a:alpha val="39000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799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" name="圆角矩形 10"/>
                <p:cNvSpPr>
                  <a:spLocks/>
                </p:cNvSpPr>
                <p:nvPr/>
              </p:nvSpPr>
              <p:spPr bwMode="auto">
                <a:xfrm>
                  <a:off x="13321" y="9525"/>
                  <a:ext cx="540517" cy="849176"/>
                </a:xfrm>
                <a:custGeom>
                  <a:avLst/>
                  <a:gdLst>
                    <a:gd name="T0" fmla="*/ 96013 w 567277"/>
                    <a:gd name="T1" fmla="*/ 0 h 849176"/>
                    <a:gd name="T2" fmla="*/ 480051 w 567277"/>
                    <a:gd name="T3" fmla="*/ 0 h 849176"/>
                    <a:gd name="T4" fmla="*/ 567277 w 567277"/>
                    <a:gd name="T5" fmla="*/ 56798 h 849176"/>
                    <a:gd name="T6" fmla="*/ 1834 w 567277"/>
                    <a:gd name="T7" fmla="*/ 849176 h 849176"/>
                    <a:gd name="T8" fmla="*/ 0 w 567277"/>
                    <a:gd name="T9" fmla="*/ 840091 h 849176"/>
                    <a:gd name="T10" fmla="*/ 0 w 567277"/>
                    <a:gd name="T11" fmla="*/ 96013 h 849176"/>
                    <a:gd name="T12" fmla="*/ 96013 w 567277"/>
                    <a:gd name="T13" fmla="*/ 0 h 849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7277" h="849176">
                      <a:moveTo>
                        <a:pt x="96013" y="0"/>
                      </a:moveTo>
                      <a:lnTo>
                        <a:pt x="480051" y="0"/>
                      </a:lnTo>
                      <a:cubicBezTo>
                        <a:pt x="519045" y="0"/>
                        <a:pt x="552609" y="23245"/>
                        <a:pt x="567277" y="56798"/>
                      </a:cubicBezTo>
                      <a:cubicBezTo>
                        <a:pt x="244152" y="189919"/>
                        <a:pt x="14842" y="493018"/>
                        <a:pt x="1834" y="849176"/>
                      </a:cubicBezTo>
                      <a:cubicBezTo>
                        <a:pt x="148" y="846275"/>
                        <a:pt x="0" y="843200"/>
                        <a:pt x="0" y="840091"/>
                      </a:cubicBezTo>
                      <a:lnTo>
                        <a:pt x="0" y="96013"/>
                      </a:lnTo>
                      <a:cubicBezTo>
                        <a:pt x="0" y="42986"/>
                        <a:pt x="42986" y="0"/>
                        <a:pt x="96013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>
                        <a:alpha val="34999"/>
                      </a:schemeClr>
                    </a:gs>
                    <a:gs pos="100000">
                      <a:schemeClr val="tx2"/>
                    </a:gs>
                  </a:gsLst>
                  <a:lin ang="1200000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zh-CN" altLang="en-US" sz="1799"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pic>
            <p:nvPicPr>
              <p:cNvPr id="30" name="图片 1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01133" y="144017"/>
                <a:ext cx="318947" cy="123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图片 1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01133" y="396045"/>
                <a:ext cx="318947" cy="123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图片 1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01133" y="648072"/>
                <a:ext cx="318947" cy="123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矩形 2"/>
            <p:cNvSpPr>
              <a:spLocks noChangeArrowheads="1"/>
            </p:cNvSpPr>
            <p:nvPr/>
          </p:nvSpPr>
          <p:spPr bwMode="auto">
            <a:xfrm>
              <a:off x="132673" y="-115336"/>
              <a:ext cx="600823" cy="1548911"/>
            </a:xfrm>
            <a:prstGeom prst="rect">
              <a:avLst/>
            </a:prstGeom>
            <a:noFill/>
            <a:ln>
              <a:noFill/>
            </a:ln>
            <a:effectLst>
              <a:outerShdw dist="25401" dir="2700000" algn="ctr" rotWithShape="0">
                <a:srgbClr val="000000">
                  <a:alpha val="39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ru-RU" altLang="zh-CN" sz="40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微软雅黑" pitchFamily="34" charset="-122"/>
                  <a:cs typeface="Times New Roman" pitchFamily="18" charset="0"/>
                  <a:sym typeface="Arial" panose="020B0604020202020204" pitchFamily="34" charset="0"/>
                </a:rPr>
                <a:t>Номинация</a:t>
              </a:r>
              <a:endParaRPr lang="en-US" altLang="zh-CN" sz="40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软雅黑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</p:grpSp>
      <p:sp>
        <p:nvSpPr>
          <p:cNvPr id="42" name="雷锋PPT网 www.lfppt.com"/>
          <p:cNvSpPr>
            <a:spLocks noChangeArrowheads="1"/>
          </p:cNvSpPr>
          <p:nvPr/>
        </p:nvSpPr>
        <p:spPr bwMode="auto">
          <a:xfrm>
            <a:off x="2066067" y="2439071"/>
            <a:ext cx="9454456" cy="63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3" tIns="60946" rIns="121893" bIns="60946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ru-RU" altLang="zh-CN" sz="4000" b="1" i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«В здоровом теле здоровый дух»</a:t>
            </a:r>
            <a:endParaRPr lang="zh-CN" altLang="en-US" sz="4000" b="1" i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6421"/>
            <a:ext cx="2421943" cy="291582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49" name="椭圆 48"/>
          <p:cNvSpPr/>
          <p:nvPr/>
        </p:nvSpPr>
        <p:spPr>
          <a:xfrm flipH="1">
            <a:off x="10998051" y="4227616"/>
            <a:ext cx="522472" cy="522475"/>
          </a:xfrm>
          <a:prstGeom prst="ellipse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椭圆 52"/>
          <p:cNvSpPr/>
          <p:nvPr/>
        </p:nvSpPr>
        <p:spPr>
          <a:xfrm flipH="1">
            <a:off x="9826439" y="4912047"/>
            <a:ext cx="243519" cy="243519"/>
          </a:xfrm>
          <a:prstGeom prst="ellipse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10549325" y="4883686"/>
            <a:ext cx="432724" cy="432727"/>
          </a:xfrm>
          <a:prstGeom prst="ellipse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682" y="4120844"/>
            <a:ext cx="9654369" cy="28035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845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 autoUpdateAnimBg="0"/>
      <p:bldP spid="42" grpId="0"/>
      <p:bldP spid="49" grpId="0" animBg="1"/>
      <p:bldP spid="53" grpId="0" animBg="1"/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5010912" y="1645652"/>
            <a:ext cx="2280745" cy="11249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48" name="矩形 47"/>
          <p:cNvSpPr/>
          <p:nvPr/>
        </p:nvSpPr>
        <p:spPr>
          <a:xfrm>
            <a:off x="1191160" y="2882521"/>
            <a:ext cx="10597896" cy="3152520"/>
          </a:xfrm>
          <a:prstGeom prst="rect">
            <a:avLst/>
          </a:prstGeom>
          <a:solidFill>
            <a:srgbClr val="993366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Freeform 191"/>
          <p:cNvSpPr>
            <a:spLocks noEditPoints="1"/>
          </p:cNvSpPr>
          <p:nvPr/>
        </p:nvSpPr>
        <p:spPr bwMode="auto">
          <a:xfrm>
            <a:off x="1280160" y="3170521"/>
            <a:ext cx="1021385" cy="71567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51" name="矩形 50"/>
          <p:cNvSpPr/>
          <p:nvPr/>
        </p:nvSpPr>
        <p:spPr>
          <a:xfrm>
            <a:off x="1790852" y="1645652"/>
            <a:ext cx="2462705" cy="9788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/>
          </a:p>
        </p:txBody>
      </p:sp>
      <p:sp>
        <p:nvSpPr>
          <p:cNvPr id="52" name="矩形 51"/>
          <p:cNvSpPr/>
          <p:nvPr/>
        </p:nvSpPr>
        <p:spPr>
          <a:xfrm>
            <a:off x="8061839" y="1645652"/>
            <a:ext cx="2271552" cy="97888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/>
          </a:p>
        </p:txBody>
      </p:sp>
      <p:sp>
        <p:nvSpPr>
          <p:cNvPr id="58" name="TextBox 24"/>
          <p:cNvSpPr txBox="1"/>
          <p:nvPr/>
        </p:nvSpPr>
        <p:spPr>
          <a:xfrm>
            <a:off x="1474624" y="3060793"/>
            <a:ext cx="10030968" cy="2795976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just"/>
            <a:r>
              <a:rPr lang="ru-RU" altLang="zh-CN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	  </a:t>
            </a:r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</a:rPr>
              <a:t>Здоровье </a:t>
            </a:r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‒ главная ценность человека. </a:t>
            </a:r>
          </a:p>
          <a:p>
            <a:pPr algn="just"/>
            <a:r>
              <a:rPr lang="ru-RU" altLang="zh-CN" sz="2200" b="1" i="1" dirty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         Мы получаем его при рождении и можем лишь беречь </a:t>
            </a:r>
          </a:p>
          <a:p>
            <a:pPr algn="just"/>
            <a:r>
              <a:rPr lang="ru-RU" altLang="zh-CN" sz="2200" b="1" i="1" dirty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         и укреплять его или нанести непоправимый вред.</a:t>
            </a:r>
          </a:p>
          <a:p>
            <a:pPr algn="just"/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	 </a:t>
            </a:r>
          </a:p>
          <a:p>
            <a:pPr algn="just"/>
            <a:r>
              <a:rPr lang="ru-RU" altLang="zh-CN" sz="2200" b="1" i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</a:rPr>
              <a:t>В настоящее время вопрос о здоровье и здоровом образе жизни становится все более актуальным, особенно среди молодежи, так как молодые люди легко попадают под пагубное влияние друзей, приятелей, «улицы».  </a:t>
            </a:r>
            <a:endParaRPr lang="zh-CN" altLang="en-US" sz="2200" b="1" i="1" dirty="0">
              <a:solidFill>
                <a:schemeClr val="bg1"/>
              </a:solidFill>
              <a:latin typeface="Bookman Old Style" panose="02050604050505020204" pitchFamily="18" charset="0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7400" y="316534"/>
            <a:ext cx="10134401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Формирование здорового образа жизни –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приоритетная задача государства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94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1" grpId="0" animBg="1"/>
      <p:bldP spid="52" grpId="0" animBg="1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89070" y="240655"/>
            <a:ext cx="1102821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Цели проекта «Марафон «Путь к здоровью»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4713" y="1268413"/>
            <a:ext cx="2538374" cy="1899890"/>
          </a:xfrm>
          <a:prstGeom prst="rect">
            <a:avLst/>
          </a:prstGeom>
          <a:gradFill flip="none" rotWithShape="1">
            <a:gsLst>
              <a:gs pos="0">
                <a:srgbClr val="993366">
                  <a:shade val="30000"/>
                  <a:satMod val="115000"/>
                </a:srgbClr>
              </a:gs>
              <a:gs pos="50000">
                <a:srgbClr val="993366">
                  <a:shade val="67500"/>
                  <a:satMod val="115000"/>
                </a:srgbClr>
              </a:gs>
              <a:gs pos="100000">
                <a:srgbClr val="993366">
                  <a:shade val="100000"/>
                  <a:satMod val="115000"/>
                </a:srgbClr>
              </a:gs>
            </a:gsLst>
            <a:lin ang="2700000" scaled="1"/>
            <a:tileRect/>
          </a:gra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09447" y="3289748"/>
            <a:ext cx="2538374" cy="1899890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44181" y="1268413"/>
            <a:ext cx="2538374" cy="1899890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78914" y="3289748"/>
            <a:ext cx="2538374" cy="1899890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3945" y="1415573"/>
            <a:ext cx="2663670" cy="15947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Формирование </a:t>
            </a:r>
            <a:r>
              <a:rPr lang="ru-RU" altLang="zh-CN" sz="2000" b="1" i="1" dirty="0" smtClean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ответственного </a:t>
            </a: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отношения </a:t>
            </a:r>
            <a:endParaRPr lang="ru-RU" altLang="zh-CN" sz="2000" b="1" i="1" dirty="0" smtClean="0">
              <a:solidFill>
                <a:schemeClr val="bg1"/>
              </a:solidFill>
              <a:latin typeface="Bookman Old Style" pitchFamily="18" charset="0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ru-RU" altLang="zh-CN" sz="2000" b="1" i="1" dirty="0" smtClean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к </a:t>
            </a: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здоровью</a:t>
            </a:r>
            <a:endParaRPr lang="zh-CN" alt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44180" y="1396208"/>
            <a:ext cx="2480498" cy="15947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С</a:t>
            </a:r>
            <a:r>
              <a:rPr lang="ru-RU" altLang="zh-CN" sz="2000" b="1" i="1" dirty="0" smtClean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ознательная установка </a:t>
            </a:r>
          </a:p>
          <a:p>
            <a:pPr algn="ctr">
              <a:lnSpc>
                <a:spcPct val="125000"/>
              </a:lnSpc>
            </a:pPr>
            <a:r>
              <a:rPr lang="ru-RU" altLang="zh-CN" sz="2000" b="1" i="1" dirty="0" smtClean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на </a:t>
            </a: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здоровый образ жизни</a:t>
            </a:r>
            <a:endParaRPr lang="zh-CN" alt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38385" y="3721741"/>
            <a:ext cx="2480498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000" b="1" i="1" dirty="0" smtClean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Профилактика </a:t>
            </a:r>
            <a:r>
              <a:rPr lang="ru-RU" altLang="zh-CN" sz="2000" b="1" i="1" dirty="0">
                <a:solidFill>
                  <a:schemeClr val="bg1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вредных привычек</a:t>
            </a:r>
            <a:endParaRPr lang="zh-CN" altLang="en-US" sz="2000" b="1" i="1" dirty="0">
              <a:solidFill>
                <a:schemeClr val="bg1"/>
              </a:solidFill>
              <a:latin typeface="Bookman Old Style" pitchFamily="18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78914" y="3526495"/>
            <a:ext cx="2480498" cy="12109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ru-RU" altLang="zh-CN" sz="20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Развитие жизненных навыков</a:t>
            </a:r>
            <a:endParaRPr lang="zh-CN" altLang="en-US" sz="20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图片占位符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413" y="3289748"/>
            <a:ext cx="2496735" cy="1899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图片占位符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8384" y="1297424"/>
            <a:ext cx="2480499" cy="1841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4" name="图片占位符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119" y="3289748"/>
            <a:ext cx="2509436" cy="1899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占位符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7852" y="1297424"/>
            <a:ext cx="2509436" cy="1792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104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5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  <p:bldP spid="4" grpId="0" animBg="1"/>
      <p:bldP spid="5" grpId="0" animBg="1"/>
      <p:bldP spid="6" grpId="0" animBg="1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73956959"/>
              </p:ext>
            </p:extLst>
          </p:nvPr>
        </p:nvGraphicFramePr>
        <p:xfrm>
          <a:off x="2068945" y="978283"/>
          <a:ext cx="10797310" cy="5634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1"/>
          <p:cNvGrpSpPr/>
          <p:nvPr/>
        </p:nvGrpSpPr>
        <p:grpSpPr>
          <a:xfrm>
            <a:off x="131942" y="1993392"/>
            <a:ext cx="3035970" cy="2732378"/>
            <a:chOff x="1568718" y="1413792"/>
            <a:chExt cx="3848207" cy="2758158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Freeform 52"/>
            <p:cNvSpPr/>
            <p:nvPr/>
          </p:nvSpPr>
          <p:spPr bwMode="auto">
            <a:xfrm>
              <a:off x="2743200" y="3000117"/>
              <a:ext cx="284004" cy="84434"/>
            </a:xfrm>
            <a:custGeom>
              <a:avLst/>
              <a:gdLst>
                <a:gd name="T0" fmla="*/ 0 w 111"/>
                <a:gd name="T1" fmla="*/ 2 h 33"/>
                <a:gd name="T2" fmla="*/ 0 w 111"/>
                <a:gd name="T3" fmla="*/ 33 h 33"/>
                <a:gd name="T4" fmla="*/ 111 w 111"/>
                <a:gd name="T5" fmla="*/ 33 h 33"/>
                <a:gd name="T6" fmla="*/ 111 w 111"/>
                <a:gd name="T7" fmla="*/ 0 h 33"/>
                <a:gd name="T8" fmla="*/ 0 w 11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33">
                  <a:moveTo>
                    <a:pt x="0" y="2"/>
                  </a:moveTo>
                  <a:lnTo>
                    <a:pt x="0" y="33"/>
                  </a:lnTo>
                  <a:lnTo>
                    <a:pt x="111" y="33"/>
                  </a:lnTo>
                  <a:lnTo>
                    <a:pt x="1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53"/>
            <p:cNvSpPr/>
            <p:nvPr/>
          </p:nvSpPr>
          <p:spPr bwMode="auto">
            <a:xfrm>
              <a:off x="4657024" y="2641914"/>
              <a:ext cx="759901" cy="442637"/>
            </a:xfrm>
            <a:custGeom>
              <a:avLst/>
              <a:gdLst>
                <a:gd name="T0" fmla="*/ 94 w 125"/>
                <a:gd name="T1" fmla="*/ 0 h 73"/>
                <a:gd name="T2" fmla="*/ 0 w 125"/>
                <a:gd name="T3" fmla="*/ 0 h 73"/>
                <a:gd name="T4" fmla="*/ 0 w 125"/>
                <a:gd name="T5" fmla="*/ 73 h 73"/>
                <a:gd name="T6" fmla="*/ 107 w 125"/>
                <a:gd name="T7" fmla="*/ 73 h 73"/>
                <a:gd name="T8" fmla="*/ 103 w 125"/>
                <a:gd name="T9" fmla="*/ 68 h 73"/>
                <a:gd name="T10" fmla="*/ 125 w 125"/>
                <a:gd name="T11" fmla="*/ 38 h 73"/>
                <a:gd name="T12" fmla="*/ 125 w 125"/>
                <a:gd name="T13" fmla="*/ 31 h 73"/>
                <a:gd name="T14" fmla="*/ 94 w 125"/>
                <a:gd name="T1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73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6" y="71"/>
                    <a:pt x="104" y="69"/>
                    <a:pt x="103" y="68"/>
                  </a:cubicBezTo>
                  <a:cubicBezTo>
                    <a:pt x="116" y="64"/>
                    <a:pt x="125" y="52"/>
                    <a:pt x="125" y="38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14"/>
                    <a:pt x="111" y="0"/>
                    <a:pt x="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54"/>
            <p:cNvSpPr/>
            <p:nvPr/>
          </p:nvSpPr>
          <p:spPr bwMode="auto">
            <a:xfrm>
              <a:off x="4657024" y="3163866"/>
              <a:ext cx="688261" cy="680584"/>
            </a:xfrm>
            <a:custGeom>
              <a:avLst/>
              <a:gdLst>
                <a:gd name="T0" fmla="*/ 0 w 113"/>
                <a:gd name="T1" fmla="*/ 112 h 112"/>
                <a:gd name="T2" fmla="*/ 86 w 113"/>
                <a:gd name="T3" fmla="*/ 112 h 112"/>
                <a:gd name="T4" fmla="*/ 79 w 113"/>
                <a:gd name="T5" fmla="*/ 102 h 112"/>
                <a:gd name="T6" fmla="*/ 101 w 113"/>
                <a:gd name="T7" fmla="*/ 72 h 112"/>
                <a:gd name="T8" fmla="*/ 101 w 113"/>
                <a:gd name="T9" fmla="*/ 65 h 112"/>
                <a:gd name="T10" fmla="*/ 91 w 113"/>
                <a:gd name="T11" fmla="*/ 42 h 112"/>
                <a:gd name="T12" fmla="*/ 113 w 113"/>
                <a:gd name="T13" fmla="*/ 12 h 112"/>
                <a:gd name="T14" fmla="*/ 113 w 113"/>
                <a:gd name="T15" fmla="*/ 5 h 112"/>
                <a:gd name="T16" fmla="*/ 113 w 113"/>
                <a:gd name="T17" fmla="*/ 0 h 112"/>
                <a:gd name="T18" fmla="*/ 0 w 113"/>
                <a:gd name="T19" fmla="*/ 0 h 112"/>
                <a:gd name="T20" fmla="*/ 0 w 113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112">
                  <a:moveTo>
                    <a:pt x="0" y="112"/>
                  </a:moveTo>
                  <a:cubicBezTo>
                    <a:pt x="86" y="112"/>
                    <a:pt x="86" y="112"/>
                    <a:pt x="86" y="112"/>
                  </a:cubicBezTo>
                  <a:cubicBezTo>
                    <a:pt x="84" y="108"/>
                    <a:pt x="82" y="105"/>
                    <a:pt x="79" y="102"/>
                  </a:cubicBezTo>
                  <a:cubicBezTo>
                    <a:pt x="92" y="98"/>
                    <a:pt x="101" y="86"/>
                    <a:pt x="101" y="72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1" y="56"/>
                    <a:pt x="97" y="48"/>
                    <a:pt x="91" y="42"/>
                  </a:cubicBezTo>
                  <a:cubicBezTo>
                    <a:pt x="104" y="38"/>
                    <a:pt x="113" y="26"/>
                    <a:pt x="113" y="12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4"/>
                    <a:pt x="113" y="2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55"/>
            <p:cNvSpPr/>
            <p:nvPr/>
          </p:nvSpPr>
          <p:spPr bwMode="auto">
            <a:xfrm>
              <a:off x="3114194" y="2403965"/>
              <a:ext cx="1463512" cy="680584"/>
            </a:xfrm>
            <a:custGeom>
              <a:avLst/>
              <a:gdLst>
                <a:gd name="T0" fmla="*/ 241 w 241"/>
                <a:gd name="T1" fmla="*/ 112 h 112"/>
                <a:gd name="T2" fmla="*/ 241 w 241"/>
                <a:gd name="T3" fmla="*/ 39 h 112"/>
                <a:gd name="T4" fmla="*/ 219 w 241"/>
                <a:gd name="T5" fmla="*/ 31 h 112"/>
                <a:gd name="T6" fmla="*/ 215 w 241"/>
                <a:gd name="T7" fmla="*/ 0 h 112"/>
                <a:gd name="T8" fmla="*/ 97 w 241"/>
                <a:gd name="T9" fmla="*/ 0 h 112"/>
                <a:gd name="T10" fmla="*/ 52 w 241"/>
                <a:gd name="T11" fmla="*/ 97 h 112"/>
                <a:gd name="T12" fmla="*/ 0 w 241"/>
                <a:gd name="T13" fmla="*/ 98 h 112"/>
                <a:gd name="T14" fmla="*/ 0 w 241"/>
                <a:gd name="T15" fmla="*/ 112 h 112"/>
                <a:gd name="T16" fmla="*/ 241 w 241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112">
                  <a:moveTo>
                    <a:pt x="241" y="112"/>
                  </a:moveTo>
                  <a:cubicBezTo>
                    <a:pt x="241" y="39"/>
                    <a:pt x="241" y="39"/>
                    <a:pt x="241" y="39"/>
                  </a:cubicBezTo>
                  <a:cubicBezTo>
                    <a:pt x="230" y="39"/>
                    <a:pt x="223" y="36"/>
                    <a:pt x="219" y="31"/>
                  </a:cubicBezTo>
                  <a:cubicBezTo>
                    <a:pt x="214" y="25"/>
                    <a:pt x="213" y="14"/>
                    <a:pt x="215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71" y="42"/>
                    <a:pt x="56" y="84"/>
                    <a:pt x="52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2"/>
                    <a:pt x="0" y="112"/>
                    <a:pt x="0" y="112"/>
                  </a:cubicBezTo>
                  <a:lnTo>
                    <a:pt x="241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56"/>
            <p:cNvSpPr>
              <a:spLocks noChangeArrowheads="1"/>
            </p:cNvSpPr>
            <p:nvPr/>
          </p:nvSpPr>
          <p:spPr bwMode="auto">
            <a:xfrm>
              <a:off x="2743200" y="3163866"/>
              <a:ext cx="284004" cy="6805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57"/>
            <p:cNvSpPr/>
            <p:nvPr/>
          </p:nvSpPr>
          <p:spPr bwMode="auto">
            <a:xfrm>
              <a:off x="4657024" y="3923766"/>
              <a:ext cx="542421" cy="230273"/>
            </a:xfrm>
            <a:custGeom>
              <a:avLst/>
              <a:gdLst>
                <a:gd name="T0" fmla="*/ 0 w 89"/>
                <a:gd name="T1" fmla="*/ 0 h 38"/>
                <a:gd name="T2" fmla="*/ 0 w 89"/>
                <a:gd name="T3" fmla="*/ 38 h 38"/>
                <a:gd name="T4" fmla="*/ 58 w 89"/>
                <a:gd name="T5" fmla="*/ 38 h 38"/>
                <a:gd name="T6" fmla="*/ 89 w 89"/>
                <a:gd name="T7" fmla="*/ 7 h 38"/>
                <a:gd name="T8" fmla="*/ 89 w 89"/>
                <a:gd name="T9" fmla="*/ 0 h 38"/>
                <a:gd name="T10" fmla="*/ 0 w 89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75" y="38"/>
                    <a:pt x="89" y="24"/>
                    <a:pt x="89" y="7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58"/>
            <p:cNvSpPr/>
            <p:nvPr/>
          </p:nvSpPr>
          <p:spPr bwMode="auto">
            <a:xfrm>
              <a:off x="3114194" y="3923766"/>
              <a:ext cx="1463512" cy="248184"/>
            </a:xfrm>
            <a:custGeom>
              <a:avLst/>
              <a:gdLst>
                <a:gd name="T0" fmla="*/ 241 w 241"/>
                <a:gd name="T1" fmla="*/ 0 h 41"/>
                <a:gd name="T2" fmla="*/ 0 w 241"/>
                <a:gd name="T3" fmla="*/ 0 h 41"/>
                <a:gd name="T4" fmla="*/ 0 w 241"/>
                <a:gd name="T5" fmla="*/ 25 h 41"/>
                <a:gd name="T6" fmla="*/ 16 w 241"/>
                <a:gd name="T7" fmla="*/ 25 h 41"/>
                <a:gd name="T8" fmla="*/ 134 w 241"/>
                <a:gd name="T9" fmla="*/ 41 h 41"/>
                <a:gd name="T10" fmla="*/ 171 w 241"/>
                <a:gd name="T11" fmla="*/ 38 h 41"/>
                <a:gd name="T12" fmla="*/ 241 w 241"/>
                <a:gd name="T13" fmla="*/ 38 h 41"/>
                <a:gd name="T14" fmla="*/ 241 w 241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41">
                  <a:moveTo>
                    <a:pt x="24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6"/>
                    <a:pt x="81" y="41"/>
                    <a:pt x="134" y="41"/>
                  </a:cubicBezTo>
                  <a:cubicBezTo>
                    <a:pt x="148" y="41"/>
                    <a:pt x="161" y="40"/>
                    <a:pt x="171" y="38"/>
                  </a:cubicBezTo>
                  <a:cubicBezTo>
                    <a:pt x="241" y="38"/>
                    <a:pt x="241" y="38"/>
                    <a:pt x="241" y="38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59"/>
            <p:cNvSpPr>
              <a:spLocks noChangeArrowheads="1"/>
            </p:cNvSpPr>
            <p:nvPr/>
          </p:nvSpPr>
          <p:spPr bwMode="auto">
            <a:xfrm>
              <a:off x="3114194" y="3163866"/>
              <a:ext cx="1463512" cy="6805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ctr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60"/>
            <p:cNvSpPr>
              <a:spLocks noChangeArrowheads="1"/>
            </p:cNvSpPr>
            <p:nvPr/>
          </p:nvSpPr>
          <p:spPr bwMode="auto">
            <a:xfrm>
              <a:off x="2743200" y="3923766"/>
              <a:ext cx="284004" cy="1509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61"/>
            <p:cNvSpPr/>
            <p:nvPr/>
          </p:nvSpPr>
          <p:spPr bwMode="auto">
            <a:xfrm>
              <a:off x="3733373" y="1413792"/>
              <a:ext cx="852011" cy="931326"/>
            </a:xfrm>
            <a:custGeom>
              <a:avLst/>
              <a:gdLst>
                <a:gd name="T0" fmla="*/ 112 w 140"/>
                <a:gd name="T1" fmla="*/ 153 h 153"/>
                <a:gd name="T2" fmla="*/ 126 w 140"/>
                <a:gd name="T3" fmla="*/ 98 h 153"/>
                <a:gd name="T4" fmla="*/ 127 w 140"/>
                <a:gd name="T5" fmla="*/ 94 h 153"/>
                <a:gd name="T6" fmla="*/ 106 w 140"/>
                <a:gd name="T7" fmla="*/ 16 h 153"/>
                <a:gd name="T8" fmla="*/ 69 w 140"/>
                <a:gd name="T9" fmla="*/ 0 h 153"/>
                <a:gd name="T10" fmla="*/ 60 w 140"/>
                <a:gd name="T11" fmla="*/ 2 h 153"/>
                <a:gd name="T12" fmla="*/ 52 w 140"/>
                <a:gd name="T13" fmla="*/ 15 h 153"/>
                <a:gd name="T14" fmla="*/ 10 w 140"/>
                <a:gd name="T15" fmla="*/ 139 h 153"/>
                <a:gd name="T16" fmla="*/ 0 w 140"/>
                <a:gd name="T17" fmla="*/ 153 h 153"/>
                <a:gd name="T18" fmla="*/ 112 w 140"/>
                <a:gd name="T1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53">
                  <a:moveTo>
                    <a:pt x="112" y="153"/>
                  </a:moveTo>
                  <a:cubicBezTo>
                    <a:pt x="115" y="137"/>
                    <a:pt x="120" y="119"/>
                    <a:pt x="126" y="98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40" y="51"/>
                    <a:pt x="116" y="25"/>
                    <a:pt x="106" y="16"/>
                  </a:cubicBezTo>
                  <a:cubicBezTo>
                    <a:pt x="94" y="6"/>
                    <a:pt x="81" y="0"/>
                    <a:pt x="69" y="0"/>
                  </a:cubicBezTo>
                  <a:cubicBezTo>
                    <a:pt x="66" y="0"/>
                    <a:pt x="63" y="1"/>
                    <a:pt x="60" y="2"/>
                  </a:cubicBezTo>
                  <a:cubicBezTo>
                    <a:pt x="55" y="4"/>
                    <a:pt x="52" y="9"/>
                    <a:pt x="52" y="15"/>
                  </a:cubicBezTo>
                  <a:cubicBezTo>
                    <a:pt x="52" y="44"/>
                    <a:pt x="52" y="84"/>
                    <a:pt x="10" y="139"/>
                  </a:cubicBezTo>
                  <a:cubicBezTo>
                    <a:pt x="6" y="143"/>
                    <a:pt x="3" y="148"/>
                    <a:pt x="0" y="153"/>
                  </a:cubicBezTo>
                  <a:lnTo>
                    <a:pt x="112" y="1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58"/>
            <p:cNvSpPr>
              <a:spLocks noChangeArrowheads="1"/>
            </p:cNvSpPr>
            <p:nvPr/>
          </p:nvSpPr>
          <p:spPr bwMode="auto">
            <a:xfrm>
              <a:off x="2362199" y="3000117"/>
              <a:ext cx="299037" cy="1084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58"/>
            <p:cNvSpPr>
              <a:spLocks noChangeArrowheads="1"/>
            </p:cNvSpPr>
            <p:nvPr/>
          </p:nvSpPr>
          <p:spPr bwMode="auto">
            <a:xfrm>
              <a:off x="1568718" y="3000117"/>
              <a:ext cx="793480" cy="108456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22"/>
            <p:cNvSpPr/>
            <p:nvPr/>
          </p:nvSpPr>
          <p:spPr>
            <a:xfrm>
              <a:off x="2051655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23"/>
            <p:cNvSpPr/>
            <p:nvPr/>
          </p:nvSpPr>
          <p:spPr>
            <a:xfrm>
              <a:off x="1810187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24"/>
            <p:cNvSpPr/>
            <p:nvPr/>
          </p:nvSpPr>
          <p:spPr>
            <a:xfrm>
              <a:off x="1568719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064057" y="245866"/>
            <a:ext cx="5606565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Задачи проекта</a:t>
            </a:r>
            <a:endParaRPr lang="zh-CN" alt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74502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雷锋PPT网 www.lfppt.com"/>
          <p:cNvSpPr txBox="1"/>
          <p:nvPr/>
        </p:nvSpPr>
        <p:spPr>
          <a:xfrm>
            <a:off x="1100753" y="150574"/>
            <a:ext cx="415370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altLang="zh-CN" sz="3600" b="1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Целевая группа</a:t>
            </a:r>
            <a:endParaRPr lang="zh-CN" altLang="en-US" sz="3600" b="1" dirty="0">
              <a:ln/>
              <a:solidFill>
                <a:schemeClr val="accent3"/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占位符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712" y="1757779"/>
            <a:ext cx="2053601" cy="2782162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占位符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2300" y="1757779"/>
            <a:ext cx="2052226" cy="2782161"/>
          </a:xfrm>
          <a:custGeom>
            <a:avLst/>
            <a:gdLst>
              <a:gd name="connsiteX0" fmla="*/ 1026113 w 2052226"/>
              <a:gd name="connsiteY0" fmla="*/ 0 h 3192863"/>
              <a:gd name="connsiteX1" fmla="*/ 2052226 w 2052226"/>
              <a:gd name="connsiteY1" fmla="*/ 316473 h 3192863"/>
              <a:gd name="connsiteX2" fmla="*/ 2052226 w 2052226"/>
              <a:gd name="connsiteY2" fmla="*/ 2876390 h 3192863"/>
              <a:gd name="connsiteX3" fmla="*/ 1026113 w 2052226"/>
              <a:gd name="connsiteY3" fmla="*/ 3192863 h 3192863"/>
              <a:gd name="connsiteX4" fmla="*/ 0 w 2052226"/>
              <a:gd name="connsiteY4" fmla="*/ 2876390 h 3192863"/>
              <a:gd name="connsiteX5" fmla="*/ 0 w 2052226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2226" h="3192863">
                <a:moveTo>
                  <a:pt x="1026113" y="0"/>
                </a:moveTo>
                <a:lnTo>
                  <a:pt x="2052226" y="316473"/>
                </a:lnTo>
                <a:lnTo>
                  <a:pt x="2052226" y="2876390"/>
                </a:lnTo>
                <a:lnTo>
                  <a:pt x="1026113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5" name="图片占位符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513" y="1757779"/>
            <a:ext cx="2053601" cy="2782161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占位符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101" y="1757779"/>
            <a:ext cx="2053601" cy="2782161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7" name="图片占位符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686" y="1757778"/>
            <a:ext cx="2053601" cy="2782161"/>
          </a:xfrm>
          <a:custGeom>
            <a:avLst/>
            <a:gdLst>
              <a:gd name="connsiteX0" fmla="*/ 1026800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0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0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0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1370225" y="4678462"/>
            <a:ext cx="9625927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1600" b="1" i="1" dirty="0" smtClean="0">
                <a:solidFill>
                  <a:srgbClr val="7030A0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Несовершеннолетние в возрасте от 8 до 17 лет, находящиеся в трудной жизненной ситуации, в том числе состоящие на различных видах профилактического учета: внутри школьный учет, учет в подразделении по делам несовершеннолетних МО МВД России «</a:t>
            </a:r>
            <a:r>
              <a:rPr lang="ru-RU" altLang="zh-CN" sz="1600" b="1" i="1" dirty="0">
                <a:solidFill>
                  <a:srgbClr val="7030A0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Г</a:t>
            </a:r>
            <a:r>
              <a:rPr lang="ru-RU" altLang="zh-CN" sz="1600" b="1" i="1" dirty="0" smtClean="0">
                <a:solidFill>
                  <a:srgbClr val="7030A0"/>
                </a:solidFill>
                <a:latin typeface="Bookman Old Style" pitchFamily="18" charset="0"/>
                <a:cs typeface="+mn-ea"/>
                <a:sym typeface="Arial" panose="020B0604020202020204" pitchFamily="34" charset="0"/>
              </a:rPr>
              <a:t>усь-Хрустальный», в комиссиях по делам несовершеннолетних и защите их прав администрации МО город Гусь-Хрустальный и МО Гусь-Хрустальный район, несовершеннолетние, находящиеся в социально опасном положении.</a:t>
            </a:r>
            <a:endParaRPr lang="zh-CN" altLang="en-US" sz="1600" b="1" i="1" dirty="0">
              <a:solidFill>
                <a:srgbClr val="7030A0"/>
              </a:solidFill>
              <a:latin typeface="Bookman Old Style" pitchFamily="18" charset="0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11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625684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Механизм реализации проекта</a:t>
            </a:r>
            <a:endParaRPr lang="zh-CN" alt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98"/>
          <p:cNvGrpSpPr/>
          <p:nvPr/>
        </p:nvGrpSpPr>
        <p:grpSpPr>
          <a:xfrm>
            <a:off x="5647982" y="5027972"/>
            <a:ext cx="764860" cy="765060"/>
            <a:chOff x="6356794" y="4841144"/>
            <a:chExt cx="764860" cy="765060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6" name="Oval 6"/>
            <p:cNvSpPr/>
            <p:nvPr/>
          </p:nvSpPr>
          <p:spPr bwMode="auto">
            <a:xfrm>
              <a:off x="6356794" y="4841144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: Shape 15"/>
            <p:cNvSpPr>
              <a:spLocks/>
            </p:cNvSpPr>
            <p:nvPr/>
          </p:nvSpPr>
          <p:spPr bwMode="auto">
            <a:xfrm>
              <a:off x="6602877" y="5046238"/>
              <a:ext cx="272695" cy="354873"/>
            </a:xfrm>
            <a:custGeom>
              <a:avLst/>
              <a:gdLst>
                <a:gd name="T0" fmla="*/ 115 w 320"/>
                <a:gd name="T1" fmla="*/ 62 h 417"/>
                <a:gd name="T2" fmla="*/ 115 w 320"/>
                <a:gd name="T3" fmla="*/ 62 h 417"/>
                <a:gd name="T4" fmla="*/ 62 w 320"/>
                <a:gd name="T5" fmla="*/ 0 h 417"/>
                <a:gd name="T6" fmla="*/ 0 w 320"/>
                <a:gd name="T7" fmla="*/ 62 h 417"/>
                <a:gd name="T8" fmla="*/ 36 w 320"/>
                <a:gd name="T9" fmla="*/ 115 h 417"/>
                <a:gd name="T10" fmla="*/ 36 w 320"/>
                <a:gd name="T11" fmla="*/ 301 h 417"/>
                <a:gd name="T12" fmla="*/ 0 w 320"/>
                <a:gd name="T13" fmla="*/ 354 h 417"/>
                <a:gd name="T14" fmla="*/ 62 w 320"/>
                <a:gd name="T15" fmla="*/ 416 h 417"/>
                <a:gd name="T16" fmla="*/ 115 w 320"/>
                <a:gd name="T17" fmla="*/ 354 h 417"/>
                <a:gd name="T18" fmla="*/ 80 w 320"/>
                <a:gd name="T19" fmla="*/ 301 h 417"/>
                <a:gd name="T20" fmla="*/ 80 w 320"/>
                <a:gd name="T21" fmla="*/ 115 h 417"/>
                <a:gd name="T22" fmla="*/ 115 w 320"/>
                <a:gd name="T23" fmla="*/ 62 h 417"/>
                <a:gd name="T24" fmla="*/ 98 w 320"/>
                <a:gd name="T25" fmla="*/ 354 h 417"/>
                <a:gd name="T26" fmla="*/ 98 w 320"/>
                <a:gd name="T27" fmla="*/ 354 h 417"/>
                <a:gd name="T28" fmla="*/ 62 w 320"/>
                <a:gd name="T29" fmla="*/ 390 h 417"/>
                <a:gd name="T30" fmla="*/ 27 w 320"/>
                <a:gd name="T31" fmla="*/ 354 h 417"/>
                <a:gd name="T32" fmla="*/ 62 w 320"/>
                <a:gd name="T33" fmla="*/ 319 h 417"/>
                <a:gd name="T34" fmla="*/ 98 w 320"/>
                <a:gd name="T35" fmla="*/ 354 h 417"/>
                <a:gd name="T36" fmla="*/ 62 w 320"/>
                <a:gd name="T37" fmla="*/ 88 h 417"/>
                <a:gd name="T38" fmla="*/ 62 w 320"/>
                <a:gd name="T39" fmla="*/ 88 h 417"/>
                <a:gd name="T40" fmla="*/ 27 w 320"/>
                <a:gd name="T41" fmla="*/ 62 h 417"/>
                <a:gd name="T42" fmla="*/ 62 w 320"/>
                <a:gd name="T43" fmla="*/ 27 h 417"/>
                <a:gd name="T44" fmla="*/ 98 w 320"/>
                <a:gd name="T45" fmla="*/ 62 h 417"/>
                <a:gd name="T46" fmla="*/ 62 w 320"/>
                <a:gd name="T47" fmla="*/ 88 h 417"/>
                <a:gd name="T48" fmla="*/ 284 w 320"/>
                <a:gd name="T49" fmla="*/ 301 h 417"/>
                <a:gd name="T50" fmla="*/ 284 w 320"/>
                <a:gd name="T51" fmla="*/ 301 h 417"/>
                <a:gd name="T52" fmla="*/ 284 w 320"/>
                <a:gd name="T53" fmla="*/ 115 h 417"/>
                <a:gd name="T54" fmla="*/ 319 w 320"/>
                <a:gd name="T55" fmla="*/ 62 h 417"/>
                <a:gd name="T56" fmla="*/ 257 w 320"/>
                <a:gd name="T57" fmla="*/ 0 h 417"/>
                <a:gd name="T58" fmla="*/ 195 w 320"/>
                <a:gd name="T59" fmla="*/ 62 h 417"/>
                <a:gd name="T60" fmla="*/ 239 w 320"/>
                <a:gd name="T61" fmla="*/ 115 h 417"/>
                <a:gd name="T62" fmla="*/ 239 w 320"/>
                <a:gd name="T63" fmla="*/ 301 h 417"/>
                <a:gd name="T64" fmla="*/ 195 w 320"/>
                <a:gd name="T65" fmla="*/ 354 h 417"/>
                <a:gd name="T66" fmla="*/ 257 w 320"/>
                <a:gd name="T67" fmla="*/ 416 h 417"/>
                <a:gd name="T68" fmla="*/ 319 w 320"/>
                <a:gd name="T69" fmla="*/ 354 h 417"/>
                <a:gd name="T70" fmla="*/ 284 w 320"/>
                <a:gd name="T71" fmla="*/ 301 h 417"/>
                <a:gd name="T72" fmla="*/ 221 w 320"/>
                <a:gd name="T73" fmla="*/ 62 h 417"/>
                <a:gd name="T74" fmla="*/ 221 w 320"/>
                <a:gd name="T75" fmla="*/ 62 h 417"/>
                <a:gd name="T76" fmla="*/ 257 w 320"/>
                <a:gd name="T77" fmla="*/ 27 h 417"/>
                <a:gd name="T78" fmla="*/ 292 w 320"/>
                <a:gd name="T79" fmla="*/ 62 h 417"/>
                <a:gd name="T80" fmla="*/ 257 w 320"/>
                <a:gd name="T81" fmla="*/ 88 h 417"/>
                <a:gd name="T82" fmla="*/ 221 w 320"/>
                <a:gd name="T83" fmla="*/ 62 h 417"/>
                <a:gd name="T84" fmla="*/ 257 w 320"/>
                <a:gd name="T85" fmla="*/ 390 h 417"/>
                <a:gd name="T86" fmla="*/ 257 w 320"/>
                <a:gd name="T87" fmla="*/ 390 h 417"/>
                <a:gd name="T88" fmla="*/ 221 w 320"/>
                <a:gd name="T89" fmla="*/ 354 h 417"/>
                <a:gd name="T90" fmla="*/ 257 w 320"/>
                <a:gd name="T91" fmla="*/ 319 h 417"/>
                <a:gd name="T92" fmla="*/ 292 w 320"/>
                <a:gd name="T93" fmla="*/ 354 h 417"/>
                <a:gd name="T94" fmla="*/ 257 w 320"/>
                <a:gd name="T95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0" h="417">
                  <a:moveTo>
                    <a:pt x="115" y="62"/>
                  </a:moveTo>
                  <a:lnTo>
                    <a:pt x="115" y="62"/>
                  </a:lnTo>
                  <a:cubicBezTo>
                    <a:pt x="115" y="27"/>
                    <a:pt x="89" y="0"/>
                    <a:pt x="62" y="0"/>
                  </a:cubicBezTo>
                  <a:cubicBezTo>
                    <a:pt x="27" y="0"/>
                    <a:pt x="0" y="27"/>
                    <a:pt x="0" y="62"/>
                  </a:cubicBezTo>
                  <a:cubicBezTo>
                    <a:pt x="0" y="80"/>
                    <a:pt x="18" y="106"/>
                    <a:pt x="36" y="115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18" y="310"/>
                    <a:pt x="0" y="328"/>
                    <a:pt x="0" y="354"/>
                  </a:cubicBezTo>
                  <a:cubicBezTo>
                    <a:pt x="0" y="390"/>
                    <a:pt x="27" y="416"/>
                    <a:pt x="62" y="416"/>
                  </a:cubicBezTo>
                  <a:cubicBezTo>
                    <a:pt x="89" y="416"/>
                    <a:pt x="115" y="390"/>
                    <a:pt x="115" y="354"/>
                  </a:cubicBezTo>
                  <a:cubicBezTo>
                    <a:pt x="115" y="328"/>
                    <a:pt x="106" y="310"/>
                    <a:pt x="80" y="301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106" y="106"/>
                    <a:pt x="115" y="80"/>
                    <a:pt x="115" y="62"/>
                  </a:cubicBezTo>
                  <a:close/>
                  <a:moveTo>
                    <a:pt x="98" y="354"/>
                  </a:moveTo>
                  <a:lnTo>
                    <a:pt x="98" y="354"/>
                  </a:lnTo>
                  <a:cubicBezTo>
                    <a:pt x="98" y="372"/>
                    <a:pt x="80" y="390"/>
                    <a:pt x="62" y="390"/>
                  </a:cubicBezTo>
                  <a:cubicBezTo>
                    <a:pt x="44" y="390"/>
                    <a:pt x="27" y="372"/>
                    <a:pt x="27" y="354"/>
                  </a:cubicBezTo>
                  <a:cubicBezTo>
                    <a:pt x="27" y="337"/>
                    <a:pt x="44" y="319"/>
                    <a:pt x="62" y="319"/>
                  </a:cubicBezTo>
                  <a:cubicBezTo>
                    <a:pt x="80" y="319"/>
                    <a:pt x="98" y="337"/>
                    <a:pt x="98" y="354"/>
                  </a:cubicBezTo>
                  <a:close/>
                  <a:moveTo>
                    <a:pt x="62" y="88"/>
                  </a:moveTo>
                  <a:lnTo>
                    <a:pt x="62" y="88"/>
                  </a:lnTo>
                  <a:cubicBezTo>
                    <a:pt x="44" y="88"/>
                    <a:pt x="27" y="80"/>
                    <a:pt x="27" y="62"/>
                  </a:cubicBezTo>
                  <a:cubicBezTo>
                    <a:pt x="27" y="35"/>
                    <a:pt x="44" y="27"/>
                    <a:pt x="62" y="27"/>
                  </a:cubicBezTo>
                  <a:cubicBezTo>
                    <a:pt x="80" y="27"/>
                    <a:pt x="98" y="35"/>
                    <a:pt x="98" y="62"/>
                  </a:cubicBezTo>
                  <a:cubicBezTo>
                    <a:pt x="98" y="80"/>
                    <a:pt x="80" y="88"/>
                    <a:pt x="62" y="88"/>
                  </a:cubicBezTo>
                  <a:close/>
                  <a:moveTo>
                    <a:pt x="284" y="301"/>
                  </a:moveTo>
                  <a:lnTo>
                    <a:pt x="284" y="301"/>
                  </a:lnTo>
                  <a:cubicBezTo>
                    <a:pt x="284" y="115"/>
                    <a:pt x="284" y="115"/>
                    <a:pt x="284" y="115"/>
                  </a:cubicBezTo>
                  <a:cubicBezTo>
                    <a:pt x="302" y="106"/>
                    <a:pt x="319" y="80"/>
                    <a:pt x="319" y="62"/>
                  </a:cubicBezTo>
                  <a:cubicBezTo>
                    <a:pt x="319" y="27"/>
                    <a:pt x="292" y="0"/>
                    <a:pt x="257" y="0"/>
                  </a:cubicBezTo>
                  <a:cubicBezTo>
                    <a:pt x="221" y="0"/>
                    <a:pt x="195" y="27"/>
                    <a:pt x="195" y="62"/>
                  </a:cubicBezTo>
                  <a:cubicBezTo>
                    <a:pt x="195" y="80"/>
                    <a:pt x="212" y="106"/>
                    <a:pt x="239" y="115"/>
                  </a:cubicBezTo>
                  <a:cubicBezTo>
                    <a:pt x="239" y="301"/>
                    <a:pt x="239" y="301"/>
                    <a:pt x="239" y="301"/>
                  </a:cubicBezTo>
                  <a:cubicBezTo>
                    <a:pt x="212" y="310"/>
                    <a:pt x="195" y="328"/>
                    <a:pt x="195" y="354"/>
                  </a:cubicBezTo>
                  <a:cubicBezTo>
                    <a:pt x="195" y="390"/>
                    <a:pt x="221" y="416"/>
                    <a:pt x="257" y="416"/>
                  </a:cubicBezTo>
                  <a:cubicBezTo>
                    <a:pt x="292" y="416"/>
                    <a:pt x="319" y="390"/>
                    <a:pt x="319" y="354"/>
                  </a:cubicBezTo>
                  <a:cubicBezTo>
                    <a:pt x="319" y="328"/>
                    <a:pt x="302" y="310"/>
                    <a:pt x="284" y="301"/>
                  </a:cubicBezTo>
                  <a:close/>
                  <a:moveTo>
                    <a:pt x="221" y="62"/>
                  </a:moveTo>
                  <a:lnTo>
                    <a:pt x="221" y="62"/>
                  </a:lnTo>
                  <a:cubicBezTo>
                    <a:pt x="221" y="35"/>
                    <a:pt x="239" y="27"/>
                    <a:pt x="257" y="27"/>
                  </a:cubicBezTo>
                  <a:cubicBezTo>
                    <a:pt x="275" y="27"/>
                    <a:pt x="292" y="35"/>
                    <a:pt x="292" y="62"/>
                  </a:cubicBezTo>
                  <a:cubicBezTo>
                    <a:pt x="292" y="80"/>
                    <a:pt x="275" y="88"/>
                    <a:pt x="257" y="88"/>
                  </a:cubicBezTo>
                  <a:cubicBezTo>
                    <a:pt x="239" y="88"/>
                    <a:pt x="221" y="80"/>
                    <a:pt x="221" y="62"/>
                  </a:cubicBezTo>
                  <a:close/>
                  <a:moveTo>
                    <a:pt x="257" y="390"/>
                  </a:moveTo>
                  <a:lnTo>
                    <a:pt x="257" y="390"/>
                  </a:lnTo>
                  <a:cubicBezTo>
                    <a:pt x="239" y="390"/>
                    <a:pt x="221" y="372"/>
                    <a:pt x="221" y="354"/>
                  </a:cubicBezTo>
                  <a:cubicBezTo>
                    <a:pt x="221" y="337"/>
                    <a:pt x="239" y="319"/>
                    <a:pt x="257" y="319"/>
                  </a:cubicBezTo>
                  <a:cubicBezTo>
                    <a:pt x="275" y="319"/>
                    <a:pt x="292" y="337"/>
                    <a:pt x="292" y="354"/>
                  </a:cubicBezTo>
                  <a:cubicBezTo>
                    <a:pt x="292" y="372"/>
                    <a:pt x="275" y="390"/>
                    <a:pt x="257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sp3d prstMaterial="softEdge">
              <a:bevelT w="127000" prst="artDeco"/>
            </a:sp3d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97"/>
          <p:cNvGrpSpPr/>
          <p:nvPr/>
        </p:nvGrpSpPr>
        <p:grpSpPr>
          <a:xfrm>
            <a:off x="5617820" y="3953727"/>
            <a:ext cx="764860" cy="765060"/>
            <a:chOff x="6377202" y="3940454"/>
            <a:chExt cx="764860" cy="765060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13" name="Oval 8"/>
            <p:cNvSpPr/>
            <p:nvPr/>
          </p:nvSpPr>
          <p:spPr bwMode="auto">
            <a:xfrm>
              <a:off x="6377202" y="3940454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: Shape 16"/>
            <p:cNvSpPr>
              <a:spLocks/>
            </p:cNvSpPr>
            <p:nvPr/>
          </p:nvSpPr>
          <p:spPr bwMode="auto">
            <a:xfrm>
              <a:off x="6580378" y="4152265"/>
              <a:ext cx="358509" cy="341439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sp3d prstMaterial="softEdge">
              <a:bevelT w="127000" prst="artDeco"/>
            </a:sp3d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27047" y="1771989"/>
            <a:ext cx="4576244" cy="765060"/>
            <a:chOff x="4765591" y="1539291"/>
            <a:chExt cx="3432183" cy="573795"/>
          </a:xfrm>
        </p:grpSpPr>
        <p:sp>
          <p:nvSpPr>
            <p:cNvPr id="23" name="TextBox 10"/>
            <p:cNvSpPr txBox="1"/>
            <p:nvPr/>
          </p:nvSpPr>
          <p:spPr>
            <a:xfrm>
              <a:off x="5322338" y="1795299"/>
              <a:ext cx="2875436" cy="273523"/>
            </a:xfrm>
            <a:prstGeom prst="rect">
              <a:avLst/>
            </a:prstGeom>
            <a:noFill/>
          </p:spPr>
          <p:txBody>
            <a:bodyPr wrap="square" lIns="146280" tIns="73140" rIns="146280" bIns="73140">
              <a:noAutofit/>
            </a:bodyPr>
            <a:lstStyle/>
            <a:p>
              <a:pPr>
                <a:lnSpc>
                  <a:spcPct val="130000"/>
                </a:lnSpc>
              </a:pPr>
              <a:endParaRPr lang="en-GB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95"/>
            <p:cNvGrpSpPr/>
            <p:nvPr/>
          </p:nvGrpSpPr>
          <p:grpSpPr>
            <a:xfrm>
              <a:off x="4765591" y="1539291"/>
              <a:ext cx="573645" cy="573795"/>
              <a:chOff x="6360506" y="2165687"/>
              <a:chExt cx="764860" cy="765060"/>
            </a:xfrm>
          </p:grpSpPr>
          <p:sp>
            <p:nvSpPr>
              <p:cNvPr id="20" name="Oval 3"/>
              <p:cNvSpPr/>
              <p:nvPr/>
            </p:nvSpPr>
            <p:spPr bwMode="auto">
              <a:xfrm>
                <a:off x="6360506" y="2165687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: Shape 17"/>
              <p:cNvSpPr>
                <a:spLocks/>
              </p:cNvSpPr>
              <p:nvPr/>
            </p:nvSpPr>
            <p:spPr bwMode="auto">
              <a:xfrm>
                <a:off x="6548708" y="2385035"/>
                <a:ext cx="414209" cy="333566"/>
              </a:xfrm>
              <a:custGeom>
                <a:avLst/>
                <a:gdLst>
                  <a:gd name="T0" fmla="*/ 169 w 497"/>
                  <a:gd name="T1" fmla="*/ 196 h 400"/>
                  <a:gd name="T2" fmla="*/ 169 w 497"/>
                  <a:gd name="T3" fmla="*/ 196 h 400"/>
                  <a:gd name="T4" fmla="*/ 248 w 497"/>
                  <a:gd name="T5" fmla="*/ 275 h 400"/>
                  <a:gd name="T6" fmla="*/ 328 w 497"/>
                  <a:gd name="T7" fmla="*/ 196 h 400"/>
                  <a:gd name="T8" fmla="*/ 248 w 497"/>
                  <a:gd name="T9" fmla="*/ 116 h 400"/>
                  <a:gd name="T10" fmla="*/ 169 w 497"/>
                  <a:gd name="T11" fmla="*/ 196 h 400"/>
                  <a:gd name="T12" fmla="*/ 116 w 497"/>
                  <a:gd name="T13" fmla="*/ 169 h 400"/>
                  <a:gd name="T14" fmla="*/ 116 w 497"/>
                  <a:gd name="T15" fmla="*/ 169 h 400"/>
                  <a:gd name="T16" fmla="*/ 248 w 497"/>
                  <a:gd name="T17" fmla="*/ 63 h 400"/>
                  <a:gd name="T18" fmla="*/ 345 w 497"/>
                  <a:gd name="T19" fmla="*/ 98 h 400"/>
                  <a:gd name="T20" fmla="*/ 390 w 497"/>
                  <a:gd name="T21" fmla="*/ 98 h 400"/>
                  <a:gd name="T22" fmla="*/ 390 w 497"/>
                  <a:gd name="T23" fmla="*/ 54 h 400"/>
                  <a:gd name="T24" fmla="*/ 248 w 497"/>
                  <a:gd name="T25" fmla="*/ 0 h 400"/>
                  <a:gd name="T26" fmla="*/ 62 w 497"/>
                  <a:gd name="T27" fmla="*/ 143 h 400"/>
                  <a:gd name="T28" fmla="*/ 0 w 497"/>
                  <a:gd name="T29" fmla="*/ 143 h 400"/>
                  <a:gd name="T30" fmla="*/ 0 w 497"/>
                  <a:gd name="T31" fmla="*/ 196 h 400"/>
                  <a:gd name="T32" fmla="*/ 80 w 497"/>
                  <a:gd name="T33" fmla="*/ 196 h 400"/>
                  <a:gd name="T34" fmla="*/ 116 w 497"/>
                  <a:gd name="T35" fmla="*/ 169 h 400"/>
                  <a:gd name="T36" fmla="*/ 416 w 497"/>
                  <a:gd name="T37" fmla="*/ 196 h 400"/>
                  <a:gd name="T38" fmla="*/ 416 w 497"/>
                  <a:gd name="T39" fmla="*/ 196 h 400"/>
                  <a:gd name="T40" fmla="*/ 381 w 497"/>
                  <a:gd name="T41" fmla="*/ 231 h 400"/>
                  <a:gd name="T42" fmla="*/ 248 w 497"/>
                  <a:gd name="T43" fmla="*/ 337 h 400"/>
                  <a:gd name="T44" fmla="*/ 151 w 497"/>
                  <a:gd name="T45" fmla="*/ 293 h 400"/>
                  <a:gd name="T46" fmla="*/ 107 w 497"/>
                  <a:gd name="T47" fmla="*/ 293 h 400"/>
                  <a:gd name="T48" fmla="*/ 107 w 497"/>
                  <a:gd name="T49" fmla="*/ 337 h 400"/>
                  <a:gd name="T50" fmla="*/ 248 w 497"/>
                  <a:gd name="T51" fmla="*/ 399 h 400"/>
                  <a:gd name="T52" fmla="*/ 435 w 497"/>
                  <a:gd name="T53" fmla="*/ 257 h 400"/>
                  <a:gd name="T54" fmla="*/ 496 w 497"/>
                  <a:gd name="T55" fmla="*/ 257 h 400"/>
                  <a:gd name="T56" fmla="*/ 496 w 497"/>
                  <a:gd name="T57" fmla="*/ 196 h 400"/>
                  <a:gd name="T58" fmla="*/ 416 w 497"/>
                  <a:gd name="T59" fmla="*/ 19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97" h="400">
                    <a:moveTo>
                      <a:pt x="169" y="196"/>
                    </a:moveTo>
                    <a:lnTo>
                      <a:pt x="169" y="196"/>
                    </a:lnTo>
                    <a:cubicBezTo>
                      <a:pt x="169" y="240"/>
                      <a:pt x="204" y="275"/>
                      <a:pt x="248" y="275"/>
                    </a:cubicBezTo>
                    <a:cubicBezTo>
                      <a:pt x="292" y="275"/>
                      <a:pt x="328" y="240"/>
                      <a:pt x="328" y="196"/>
                    </a:cubicBezTo>
                    <a:cubicBezTo>
                      <a:pt x="328" y="151"/>
                      <a:pt x="292" y="116"/>
                      <a:pt x="248" y="116"/>
                    </a:cubicBezTo>
                    <a:cubicBezTo>
                      <a:pt x="204" y="116"/>
                      <a:pt x="169" y="151"/>
                      <a:pt x="169" y="196"/>
                    </a:cubicBezTo>
                    <a:close/>
                    <a:moveTo>
                      <a:pt x="116" y="169"/>
                    </a:moveTo>
                    <a:lnTo>
                      <a:pt x="116" y="169"/>
                    </a:lnTo>
                    <a:cubicBezTo>
                      <a:pt x="124" y="107"/>
                      <a:pt x="186" y="63"/>
                      <a:pt x="248" y="63"/>
                    </a:cubicBezTo>
                    <a:cubicBezTo>
                      <a:pt x="284" y="63"/>
                      <a:pt x="319" y="71"/>
                      <a:pt x="345" y="98"/>
                    </a:cubicBezTo>
                    <a:cubicBezTo>
                      <a:pt x="354" y="107"/>
                      <a:pt x="381" y="107"/>
                      <a:pt x="390" y="98"/>
                    </a:cubicBezTo>
                    <a:cubicBezTo>
                      <a:pt x="399" y="89"/>
                      <a:pt x="399" y="71"/>
                      <a:pt x="390" y="54"/>
                    </a:cubicBezTo>
                    <a:cubicBezTo>
                      <a:pt x="354" y="18"/>
                      <a:pt x="301" y="0"/>
                      <a:pt x="248" y="0"/>
                    </a:cubicBezTo>
                    <a:cubicBezTo>
                      <a:pt x="160" y="0"/>
                      <a:pt x="80" y="54"/>
                      <a:pt x="62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107" y="196"/>
                      <a:pt x="107" y="178"/>
                      <a:pt x="116" y="169"/>
                    </a:cubicBezTo>
                    <a:close/>
                    <a:moveTo>
                      <a:pt x="416" y="196"/>
                    </a:moveTo>
                    <a:lnTo>
                      <a:pt x="416" y="196"/>
                    </a:lnTo>
                    <a:cubicBezTo>
                      <a:pt x="390" y="196"/>
                      <a:pt x="390" y="222"/>
                      <a:pt x="381" y="231"/>
                    </a:cubicBezTo>
                    <a:cubicBezTo>
                      <a:pt x="372" y="293"/>
                      <a:pt x="319" y="337"/>
                      <a:pt x="248" y="337"/>
                    </a:cubicBezTo>
                    <a:cubicBezTo>
                      <a:pt x="213" y="337"/>
                      <a:pt x="177" y="319"/>
                      <a:pt x="151" y="293"/>
                    </a:cubicBezTo>
                    <a:cubicBezTo>
                      <a:pt x="142" y="284"/>
                      <a:pt x="116" y="284"/>
                      <a:pt x="107" y="293"/>
                    </a:cubicBezTo>
                    <a:cubicBezTo>
                      <a:pt x="97" y="310"/>
                      <a:pt x="97" y="328"/>
                      <a:pt x="107" y="337"/>
                    </a:cubicBezTo>
                    <a:cubicBezTo>
                      <a:pt x="142" y="373"/>
                      <a:pt x="195" y="399"/>
                      <a:pt x="248" y="399"/>
                    </a:cubicBezTo>
                    <a:cubicBezTo>
                      <a:pt x="337" y="399"/>
                      <a:pt x="416" y="337"/>
                      <a:pt x="435" y="257"/>
                    </a:cubicBezTo>
                    <a:cubicBezTo>
                      <a:pt x="496" y="257"/>
                      <a:pt x="496" y="257"/>
                      <a:pt x="496" y="257"/>
                    </a:cubicBezTo>
                    <a:cubicBezTo>
                      <a:pt x="496" y="196"/>
                      <a:pt x="496" y="196"/>
                      <a:pt x="496" y="196"/>
                    </a:cubicBezTo>
                    <a:lnTo>
                      <a:pt x="416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96"/>
          <p:cNvGrpSpPr/>
          <p:nvPr/>
        </p:nvGrpSpPr>
        <p:grpSpPr>
          <a:xfrm>
            <a:off x="5604181" y="2846821"/>
            <a:ext cx="764860" cy="765059"/>
            <a:chOff x="6377202" y="3049115"/>
            <a:chExt cx="764860" cy="765060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27" name="Oval 7"/>
            <p:cNvSpPr/>
            <p:nvPr/>
          </p:nvSpPr>
          <p:spPr bwMode="auto">
            <a:xfrm>
              <a:off x="6377202" y="3049115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: Shape 18"/>
            <p:cNvSpPr>
              <a:spLocks/>
            </p:cNvSpPr>
            <p:nvPr/>
          </p:nvSpPr>
          <p:spPr bwMode="auto">
            <a:xfrm>
              <a:off x="6593915" y="3298192"/>
              <a:ext cx="331434" cy="266907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sp3d prstMaterial="softEdge">
              <a:bevelT w="127000" prst="artDeco"/>
            </a:sp3d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5491" y="1497398"/>
            <a:ext cx="3955653" cy="3959163"/>
            <a:chOff x="1096493" y="1292090"/>
            <a:chExt cx="2966740" cy="2969372"/>
          </a:xfrm>
        </p:grpSpPr>
        <p:grpSp>
          <p:nvGrpSpPr>
            <p:cNvPr id="32" name="Group 60"/>
            <p:cNvGrpSpPr/>
            <p:nvPr/>
          </p:nvGrpSpPr>
          <p:grpSpPr>
            <a:xfrm>
              <a:off x="1946950" y="1486875"/>
              <a:ext cx="2116283" cy="2774587"/>
              <a:chOff x="12795250" y="366713"/>
              <a:chExt cx="2738438" cy="3589337"/>
            </a:xfrm>
          </p:grpSpPr>
          <p:sp>
            <p:nvSpPr>
              <p:cNvPr id="44" name="Freeform: Shape 61"/>
              <p:cNvSpPr>
                <a:spLocks/>
              </p:cNvSpPr>
              <p:nvPr/>
            </p:nvSpPr>
            <p:spPr bwMode="auto">
              <a:xfrm>
                <a:off x="12795250" y="561975"/>
                <a:ext cx="2687638" cy="3394075"/>
              </a:xfrm>
              <a:custGeom>
                <a:avLst/>
                <a:gdLst>
                  <a:gd name="T0" fmla="*/ 9 w 424"/>
                  <a:gd name="T1" fmla="*/ 0 h 536"/>
                  <a:gd name="T2" fmla="*/ 0 w 424"/>
                  <a:gd name="T3" fmla="*/ 25 h 536"/>
                  <a:gd name="T4" fmla="*/ 0 w 424"/>
                  <a:gd name="T5" fmla="*/ 497 h 536"/>
                  <a:gd name="T6" fmla="*/ 39 w 424"/>
                  <a:gd name="T7" fmla="*/ 536 h 536"/>
                  <a:gd name="T8" fmla="*/ 391 w 424"/>
                  <a:gd name="T9" fmla="*/ 536 h 536"/>
                  <a:gd name="T10" fmla="*/ 424 w 424"/>
                  <a:gd name="T11" fmla="*/ 519 h 536"/>
                  <a:gd name="T12" fmla="*/ 393 w 424"/>
                  <a:gd name="T13" fmla="*/ 534 h 536"/>
                  <a:gd name="T14" fmla="*/ 42 w 424"/>
                  <a:gd name="T15" fmla="*/ 534 h 536"/>
                  <a:gd name="T16" fmla="*/ 2 w 424"/>
                  <a:gd name="T17" fmla="*/ 494 h 536"/>
                  <a:gd name="T18" fmla="*/ 2 w 424"/>
                  <a:gd name="T19" fmla="*/ 22 h 536"/>
                  <a:gd name="T20" fmla="*/ 9 w 424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4" h="536">
                    <a:moveTo>
                      <a:pt x="9" y="0"/>
                    </a:moveTo>
                    <a:cubicBezTo>
                      <a:pt x="3" y="6"/>
                      <a:pt x="0" y="15"/>
                      <a:pt x="0" y="2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0" y="519"/>
                      <a:pt x="18" y="536"/>
                      <a:pt x="39" y="536"/>
                    </a:cubicBezTo>
                    <a:cubicBezTo>
                      <a:pt x="391" y="536"/>
                      <a:pt x="391" y="536"/>
                      <a:pt x="391" y="536"/>
                    </a:cubicBezTo>
                    <a:cubicBezTo>
                      <a:pt x="405" y="536"/>
                      <a:pt x="416" y="530"/>
                      <a:pt x="424" y="519"/>
                    </a:cubicBezTo>
                    <a:cubicBezTo>
                      <a:pt x="416" y="528"/>
                      <a:pt x="405" y="534"/>
                      <a:pt x="393" y="534"/>
                    </a:cubicBezTo>
                    <a:cubicBezTo>
                      <a:pt x="42" y="534"/>
                      <a:pt x="42" y="534"/>
                      <a:pt x="42" y="534"/>
                    </a:cubicBezTo>
                    <a:cubicBezTo>
                      <a:pt x="20" y="534"/>
                      <a:pt x="2" y="516"/>
                      <a:pt x="2" y="49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14"/>
                      <a:pt x="5" y="6"/>
                      <a:pt x="9" y="0"/>
                    </a:cubicBezTo>
                  </a:path>
                </a:pathLst>
              </a:custGeom>
              <a:solidFill>
                <a:srgbClr val="93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: Shape 62"/>
              <p:cNvSpPr>
                <a:spLocks/>
              </p:cNvSpPr>
              <p:nvPr/>
            </p:nvSpPr>
            <p:spPr bwMode="auto">
              <a:xfrm>
                <a:off x="12807950" y="455613"/>
                <a:ext cx="2725738" cy="3487737"/>
              </a:xfrm>
              <a:custGeom>
                <a:avLst/>
                <a:gdLst>
                  <a:gd name="T0" fmla="*/ 430 w 430"/>
                  <a:gd name="T1" fmla="*/ 511 h 551"/>
                  <a:gd name="T2" fmla="*/ 391 w 430"/>
                  <a:gd name="T3" fmla="*/ 551 h 551"/>
                  <a:gd name="T4" fmla="*/ 40 w 430"/>
                  <a:gd name="T5" fmla="*/ 551 h 551"/>
                  <a:gd name="T6" fmla="*/ 0 w 430"/>
                  <a:gd name="T7" fmla="*/ 511 h 551"/>
                  <a:gd name="T8" fmla="*/ 0 w 430"/>
                  <a:gd name="T9" fmla="*/ 39 h 551"/>
                  <a:gd name="T10" fmla="*/ 40 w 430"/>
                  <a:gd name="T11" fmla="*/ 0 h 551"/>
                  <a:gd name="T12" fmla="*/ 391 w 430"/>
                  <a:gd name="T13" fmla="*/ 0 h 551"/>
                  <a:gd name="T14" fmla="*/ 430 w 430"/>
                  <a:gd name="T15" fmla="*/ 39 h 551"/>
                  <a:gd name="T16" fmla="*/ 430 w 430"/>
                  <a:gd name="T17" fmla="*/ 51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0" h="551">
                    <a:moveTo>
                      <a:pt x="430" y="511"/>
                    </a:moveTo>
                    <a:cubicBezTo>
                      <a:pt x="430" y="533"/>
                      <a:pt x="413" y="551"/>
                      <a:pt x="391" y="551"/>
                    </a:cubicBezTo>
                    <a:cubicBezTo>
                      <a:pt x="40" y="551"/>
                      <a:pt x="40" y="551"/>
                      <a:pt x="40" y="551"/>
                    </a:cubicBezTo>
                    <a:cubicBezTo>
                      <a:pt x="18" y="551"/>
                      <a:pt x="0" y="533"/>
                      <a:pt x="0" y="5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391" y="0"/>
                      <a:pt x="391" y="0"/>
                      <a:pt x="391" y="0"/>
                    </a:cubicBezTo>
                    <a:cubicBezTo>
                      <a:pt x="413" y="0"/>
                      <a:pt x="430" y="17"/>
                      <a:pt x="430" y="39"/>
                    </a:cubicBezTo>
                    <a:cubicBezTo>
                      <a:pt x="430" y="511"/>
                      <a:pt x="430" y="511"/>
                      <a:pt x="430" y="511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: Shape 64"/>
              <p:cNvSpPr>
                <a:spLocks/>
              </p:cNvSpPr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Rectangle 67"/>
              <p:cNvSpPr>
                <a:spLocks/>
              </p:cNvSpPr>
              <p:nvPr/>
            </p:nvSpPr>
            <p:spPr bwMode="auto">
              <a:xfrm>
                <a:off x="14228763" y="3360738"/>
                <a:ext cx="868363" cy="10795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ectangle 68"/>
              <p:cNvSpPr>
                <a:spLocks/>
              </p:cNvSpPr>
              <p:nvPr/>
            </p:nvSpPr>
            <p:spPr bwMode="auto">
              <a:xfrm>
                <a:off x="13214350" y="1423988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Rectangle 69"/>
              <p:cNvSpPr>
                <a:spLocks/>
              </p:cNvSpPr>
              <p:nvPr/>
            </p:nvSpPr>
            <p:spPr bwMode="auto">
              <a:xfrm>
                <a:off x="13214350" y="161925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70"/>
              <p:cNvSpPr>
                <a:spLocks/>
              </p:cNvSpPr>
              <p:nvPr/>
            </p:nvSpPr>
            <p:spPr bwMode="auto">
              <a:xfrm>
                <a:off x="13214350" y="1822450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71"/>
              <p:cNvSpPr>
                <a:spLocks/>
              </p:cNvSpPr>
              <p:nvPr/>
            </p:nvSpPr>
            <p:spPr bwMode="auto">
              <a:xfrm>
                <a:off x="13214350" y="201930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Rectangle 72"/>
              <p:cNvSpPr>
                <a:spLocks/>
              </p:cNvSpPr>
              <p:nvPr/>
            </p:nvSpPr>
            <p:spPr bwMode="auto">
              <a:xfrm>
                <a:off x="13214350" y="2220913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ectangle 73"/>
              <p:cNvSpPr>
                <a:spLocks/>
              </p:cNvSpPr>
              <p:nvPr/>
            </p:nvSpPr>
            <p:spPr bwMode="auto">
              <a:xfrm>
                <a:off x="13214350" y="2424113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Rectangle 74"/>
              <p:cNvSpPr>
                <a:spLocks/>
              </p:cNvSpPr>
              <p:nvPr/>
            </p:nvSpPr>
            <p:spPr bwMode="auto">
              <a:xfrm>
                <a:off x="13214350" y="2619375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75"/>
              <p:cNvSpPr>
                <a:spLocks/>
              </p:cNvSpPr>
              <p:nvPr/>
            </p:nvSpPr>
            <p:spPr bwMode="auto">
              <a:xfrm>
                <a:off x="13214350" y="28225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76"/>
              <p:cNvSpPr>
                <a:spLocks/>
              </p:cNvSpPr>
              <p:nvPr/>
            </p:nvSpPr>
            <p:spPr bwMode="auto">
              <a:xfrm>
                <a:off x="13214350" y="30257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Rectangle 77"/>
              <p:cNvSpPr>
                <a:spLocks/>
              </p:cNvSpPr>
              <p:nvPr/>
            </p:nvSpPr>
            <p:spPr bwMode="auto">
              <a:xfrm>
                <a:off x="13511213" y="1006475"/>
                <a:ext cx="1325563" cy="10636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: Shape 78"/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BCB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: Shape 79"/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: Shape 80"/>
              <p:cNvSpPr>
                <a:spLocks/>
              </p:cNvSpPr>
              <p:nvPr/>
            </p:nvSpPr>
            <p:spPr bwMode="auto">
              <a:xfrm>
                <a:off x="12915900" y="3214688"/>
                <a:ext cx="582613" cy="557212"/>
              </a:xfrm>
              <a:custGeom>
                <a:avLst/>
                <a:gdLst>
                  <a:gd name="T0" fmla="*/ 351 w 367"/>
                  <a:gd name="T1" fmla="*/ 20 h 351"/>
                  <a:gd name="T2" fmla="*/ 0 w 367"/>
                  <a:gd name="T3" fmla="*/ 0 h 351"/>
                  <a:gd name="T4" fmla="*/ 367 w 367"/>
                  <a:gd name="T5" fmla="*/ 351 h 351"/>
                  <a:gd name="T6" fmla="*/ 351 w 367"/>
                  <a:gd name="T7" fmla="*/ 2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7" h="351">
                    <a:moveTo>
                      <a:pt x="351" y="2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51" y="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Rectangle 81"/>
              <p:cNvSpPr>
                <a:spLocks/>
              </p:cNvSpPr>
              <p:nvPr/>
            </p:nvSpPr>
            <p:spPr bwMode="auto">
              <a:xfrm>
                <a:off x="13682662" y="366713"/>
                <a:ext cx="944563" cy="29051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Group 82"/>
            <p:cNvGrpSpPr/>
            <p:nvPr/>
          </p:nvGrpSpPr>
          <p:grpSpPr>
            <a:xfrm>
              <a:off x="2621498" y="1292090"/>
              <a:ext cx="742587" cy="402073"/>
              <a:chOff x="17801829" y="5891398"/>
              <a:chExt cx="954592" cy="51686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42" name="Freeform: Shape 83"/>
              <p:cNvSpPr>
                <a:spLocks/>
              </p:cNvSpPr>
              <p:nvPr/>
            </p:nvSpPr>
            <p:spPr bwMode="auto">
              <a:xfrm>
                <a:off x="17801829" y="5891398"/>
                <a:ext cx="954592" cy="516864"/>
              </a:xfrm>
              <a:custGeom>
                <a:avLst/>
                <a:gdLst>
                  <a:gd name="T0" fmla="*/ 115 w 167"/>
                  <a:gd name="T1" fmla="*/ 42 h 88"/>
                  <a:gd name="T2" fmla="*/ 117 w 167"/>
                  <a:gd name="T3" fmla="*/ 33 h 88"/>
                  <a:gd name="T4" fmla="*/ 83 w 167"/>
                  <a:gd name="T5" fmla="*/ 0 h 88"/>
                  <a:gd name="T6" fmla="*/ 50 w 167"/>
                  <a:gd name="T7" fmla="*/ 33 h 88"/>
                  <a:gd name="T8" fmla="*/ 51 w 167"/>
                  <a:gd name="T9" fmla="*/ 42 h 88"/>
                  <a:gd name="T10" fmla="*/ 0 w 167"/>
                  <a:gd name="T11" fmla="*/ 42 h 88"/>
                  <a:gd name="T12" fmla="*/ 0 w 167"/>
                  <a:gd name="T13" fmla="*/ 88 h 88"/>
                  <a:gd name="T14" fmla="*/ 167 w 167"/>
                  <a:gd name="T15" fmla="*/ 88 h 88"/>
                  <a:gd name="T16" fmla="*/ 167 w 167"/>
                  <a:gd name="T17" fmla="*/ 42 h 88"/>
                  <a:gd name="T18" fmla="*/ 115 w 167"/>
                  <a:gd name="T19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88">
                    <a:moveTo>
                      <a:pt x="115" y="42"/>
                    </a:moveTo>
                    <a:cubicBezTo>
                      <a:pt x="116" y="39"/>
                      <a:pt x="117" y="36"/>
                      <a:pt x="117" y="33"/>
                    </a:cubicBezTo>
                    <a:cubicBezTo>
                      <a:pt x="117" y="15"/>
                      <a:pt x="102" y="0"/>
                      <a:pt x="83" y="0"/>
                    </a:cubicBezTo>
                    <a:cubicBezTo>
                      <a:pt x="65" y="0"/>
                      <a:pt x="50" y="15"/>
                      <a:pt x="50" y="33"/>
                    </a:cubicBezTo>
                    <a:cubicBezTo>
                      <a:pt x="50" y="36"/>
                      <a:pt x="51" y="39"/>
                      <a:pt x="5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7" y="42"/>
                      <a:pt x="167" y="42"/>
                      <a:pt x="167" y="42"/>
                    </a:cubicBezTo>
                    <a:lnTo>
                      <a:pt x="115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Oval 84"/>
              <p:cNvSpPr>
                <a:spLocks/>
              </p:cNvSpPr>
              <p:nvPr/>
            </p:nvSpPr>
            <p:spPr bwMode="auto">
              <a:xfrm>
                <a:off x="18167266" y="5973356"/>
                <a:ext cx="229951" cy="2300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Group 85"/>
            <p:cNvGrpSpPr/>
            <p:nvPr/>
          </p:nvGrpSpPr>
          <p:grpSpPr>
            <a:xfrm rot="1080935">
              <a:off x="1096493" y="1970883"/>
              <a:ext cx="1994506" cy="710956"/>
              <a:chOff x="485775" y="495300"/>
              <a:chExt cx="5238750" cy="1866901"/>
            </a:xfrm>
          </p:grpSpPr>
          <p:sp>
            <p:nvSpPr>
              <p:cNvPr id="36" name="Freeform: Shape 86"/>
              <p:cNvSpPr>
                <a:spLocks/>
              </p:cNvSpPr>
              <p:nvPr/>
            </p:nvSpPr>
            <p:spPr bwMode="auto">
              <a:xfrm>
                <a:off x="4603750" y="1674813"/>
                <a:ext cx="1120775" cy="687388"/>
              </a:xfrm>
              <a:custGeom>
                <a:avLst/>
                <a:gdLst>
                  <a:gd name="T0" fmla="*/ 6 w 117"/>
                  <a:gd name="T1" fmla="*/ 29 h 71"/>
                  <a:gd name="T2" fmla="*/ 0 w 117"/>
                  <a:gd name="T3" fmla="*/ 58 h 71"/>
                  <a:gd name="T4" fmla="*/ 63 w 117"/>
                  <a:gd name="T5" fmla="*/ 71 h 71"/>
                  <a:gd name="T6" fmla="*/ 115 w 117"/>
                  <a:gd name="T7" fmla="*/ 55 h 71"/>
                  <a:gd name="T8" fmla="*/ 115 w 117"/>
                  <a:gd name="T9" fmla="*/ 55 h 71"/>
                  <a:gd name="T10" fmla="*/ 115 w 117"/>
                  <a:gd name="T11" fmla="*/ 53 h 71"/>
                  <a:gd name="T12" fmla="*/ 68 w 117"/>
                  <a:gd name="T13" fmla="*/ 43 h 71"/>
                  <a:gd name="T14" fmla="*/ 62 w 117"/>
                  <a:gd name="T15" fmla="*/ 46 h 71"/>
                  <a:gd name="T16" fmla="*/ 57 w 117"/>
                  <a:gd name="T17" fmla="*/ 39 h 71"/>
                  <a:gd name="T18" fmla="*/ 64 w 117"/>
                  <a:gd name="T19" fmla="*/ 35 h 71"/>
                  <a:gd name="T20" fmla="*/ 68 w 117"/>
                  <a:gd name="T21" fmla="*/ 40 h 71"/>
                  <a:gd name="T22" fmla="*/ 116 w 117"/>
                  <a:gd name="T23" fmla="*/ 50 h 71"/>
                  <a:gd name="T24" fmla="*/ 117 w 117"/>
                  <a:gd name="T25" fmla="*/ 48 h 71"/>
                  <a:gd name="T26" fmla="*/ 117 w 117"/>
                  <a:gd name="T27" fmla="*/ 48 h 71"/>
                  <a:gd name="T28" fmla="*/ 75 w 117"/>
                  <a:gd name="T29" fmla="*/ 13 h 71"/>
                  <a:gd name="T30" fmla="*/ 12 w 117"/>
                  <a:gd name="T31" fmla="*/ 0 h 71"/>
                  <a:gd name="T32" fmla="*/ 6 w 117"/>
                  <a:gd name="T33" fmla="*/ 2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71">
                    <a:moveTo>
                      <a:pt x="6" y="29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76" y="58"/>
                      <a:pt x="95" y="51"/>
                      <a:pt x="115" y="55"/>
                    </a:cubicBezTo>
                    <a:cubicBezTo>
                      <a:pt x="115" y="55"/>
                      <a:pt x="115" y="55"/>
                      <a:pt x="115" y="55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5"/>
                      <a:pt x="64" y="47"/>
                      <a:pt x="62" y="46"/>
                    </a:cubicBezTo>
                    <a:cubicBezTo>
                      <a:pt x="59" y="45"/>
                      <a:pt x="57" y="42"/>
                      <a:pt x="57" y="39"/>
                    </a:cubicBezTo>
                    <a:cubicBezTo>
                      <a:pt x="58" y="36"/>
                      <a:pt x="61" y="34"/>
                      <a:pt x="64" y="35"/>
                    </a:cubicBezTo>
                    <a:cubicBezTo>
                      <a:pt x="67" y="36"/>
                      <a:pt x="68" y="38"/>
                      <a:pt x="68" y="40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97" y="44"/>
                      <a:pt x="82" y="30"/>
                      <a:pt x="75" y="13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6" y="2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87"/>
              <p:cNvSpPr>
                <a:spLocks/>
              </p:cNvSpPr>
              <p:nvPr/>
            </p:nvSpPr>
            <p:spPr bwMode="auto">
              <a:xfrm>
                <a:off x="1549400" y="989013"/>
                <a:ext cx="3351213" cy="1335088"/>
              </a:xfrm>
              <a:custGeom>
                <a:avLst/>
                <a:gdLst>
                  <a:gd name="T0" fmla="*/ 2111 w 2111"/>
                  <a:gd name="T1" fmla="*/ 420 h 841"/>
                  <a:gd name="T2" fmla="*/ 2027 w 2111"/>
                  <a:gd name="T3" fmla="*/ 841 h 841"/>
                  <a:gd name="T4" fmla="*/ 0 w 2111"/>
                  <a:gd name="T5" fmla="*/ 426 h 841"/>
                  <a:gd name="T6" fmla="*/ 84 w 2111"/>
                  <a:gd name="T7" fmla="*/ 0 h 841"/>
                  <a:gd name="T8" fmla="*/ 2111 w 2111"/>
                  <a:gd name="T9" fmla="*/ 42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1" h="841">
                    <a:moveTo>
                      <a:pt x="2111" y="420"/>
                    </a:moveTo>
                    <a:lnTo>
                      <a:pt x="2027" y="841"/>
                    </a:lnTo>
                    <a:lnTo>
                      <a:pt x="0" y="426"/>
                    </a:lnTo>
                    <a:lnTo>
                      <a:pt x="84" y="0"/>
                    </a:lnTo>
                    <a:lnTo>
                      <a:pt x="2111" y="4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: Shape 88"/>
              <p:cNvSpPr>
                <a:spLocks/>
              </p:cNvSpPr>
              <p:nvPr/>
            </p:nvSpPr>
            <p:spPr bwMode="auto">
              <a:xfrm>
                <a:off x="1414463" y="958850"/>
                <a:ext cx="3352800" cy="1344613"/>
              </a:xfrm>
              <a:custGeom>
                <a:avLst/>
                <a:gdLst>
                  <a:gd name="T0" fmla="*/ 2112 w 2112"/>
                  <a:gd name="T1" fmla="*/ 421 h 847"/>
                  <a:gd name="T2" fmla="*/ 2027 w 2112"/>
                  <a:gd name="T3" fmla="*/ 847 h 847"/>
                  <a:gd name="T4" fmla="*/ 0 w 2112"/>
                  <a:gd name="T5" fmla="*/ 427 h 847"/>
                  <a:gd name="T6" fmla="*/ 85 w 2112"/>
                  <a:gd name="T7" fmla="*/ 0 h 847"/>
                  <a:gd name="T8" fmla="*/ 2112 w 2112"/>
                  <a:gd name="T9" fmla="*/ 421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2" h="847">
                    <a:moveTo>
                      <a:pt x="2112" y="421"/>
                    </a:moveTo>
                    <a:lnTo>
                      <a:pt x="2027" y="847"/>
                    </a:lnTo>
                    <a:lnTo>
                      <a:pt x="0" y="427"/>
                    </a:lnTo>
                    <a:lnTo>
                      <a:pt x="85" y="0"/>
                    </a:lnTo>
                    <a:lnTo>
                      <a:pt x="2112" y="4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: Shape 89"/>
              <p:cNvSpPr>
                <a:spLocks/>
              </p:cNvSpPr>
              <p:nvPr/>
            </p:nvSpPr>
            <p:spPr bwMode="auto">
              <a:xfrm>
                <a:off x="485775" y="736600"/>
                <a:ext cx="536575" cy="862013"/>
              </a:xfrm>
              <a:custGeom>
                <a:avLst/>
                <a:gdLst>
                  <a:gd name="T0" fmla="*/ 37 w 56"/>
                  <a:gd name="T1" fmla="*/ 88 h 89"/>
                  <a:gd name="T2" fmla="*/ 39 w 56"/>
                  <a:gd name="T3" fmla="*/ 89 h 89"/>
                  <a:gd name="T4" fmla="*/ 56 w 56"/>
                  <a:gd name="T5" fmla="*/ 5 h 89"/>
                  <a:gd name="T6" fmla="*/ 54 w 56"/>
                  <a:gd name="T7" fmla="*/ 4 h 89"/>
                  <a:gd name="T8" fmla="*/ 5 w 56"/>
                  <a:gd name="T9" fmla="*/ 38 h 89"/>
                  <a:gd name="T10" fmla="*/ 37 w 56"/>
                  <a:gd name="T11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9">
                    <a:moveTo>
                      <a:pt x="37" y="88"/>
                    </a:moveTo>
                    <a:cubicBezTo>
                      <a:pt x="39" y="89"/>
                      <a:pt x="39" y="89"/>
                      <a:pt x="39" y="89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32" y="0"/>
                      <a:pt x="10" y="15"/>
                      <a:pt x="5" y="38"/>
                    </a:cubicBezTo>
                    <a:cubicBezTo>
                      <a:pt x="0" y="61"/>
                      <a:pt x="15" y="83"/>
                      <a:pt x="37" y="8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: Shape 90"/>
              <p:cNvSpPr>
                <a:spLocks/>
              </p:cNvSpPr>
              <p:nvPr/>
            </p:nvSpPr>
            <p:spPr bwMode="auto">
              <a:xfrm>
                <a:off x="858838" y="495300"/>
                <a:ext cx="2087563" cy="1373188"/>
              </a:xfrm>
              <a:custGeom>
                <a:avLst/>
                <a:gdLst>
                  <a:gd name="T0" fmla="*/ 17 w 218"/>
                  <a:gd name="T1" fmla="*/ 30 h 142"/>
                  <a:gd name="T2" fmla="*/ 0 w 218"/>
                  <a:gd name="T3" fmla="*/ 114 h 142"/>
                  <a:gd name="T4" fmla="*/ 137 w 218"/>
                  <a:gd name="T5" fmla="*/ 142 h 142"/>
                  <a:gd name="T6" fmla="*/ 145 w 218"/>
                  <a:gd name="T7" fmla="*/ 136 h 142"/>
                  <a:gd name="T8" fmla="*/ 159 w 218"/>
                  <a:gd name="T9" fmla="*/ 65 h 142"/>
                  <a:gd name="T10" fmla="*/ 154 w 218"/>
                  <a:gd name="T11" fmla="*/ 58 h 142"/>
                  <a:gd name="T12" fmla="*/ 31 w 218"/>
                  <a:gd name="T13" fmla="*/ 32 h 142"/>
                  <a:gd name="T14" fmla="*/ 54 w 218"/>
                  <a:gd name="T15" fmla="*/ 18 h 142"/>
                  <a:gd name="T16" fmla="*/ 206 w 218"/>
                  <a:gd name="T17" fmla="*/ 49 h 142"/>
                  <a:gd name="T18" fmla="*/ 206 w 218"/>
                  <a:gd name="T19" fmla="*/ 49 h 142"/>
                  <a:gd name="T20" fmla="*/ 216 w 218"/>
                  <a:gd name="T21" fmla="*/ 44 h 142"/>
                  <a:gd name="T22" fmla="*/ 216 w 218"/>
                  <a:gd name="T23" fmla="*/ 44 h 142"/>
                  <a:gd name="T24" fmla="*/ 218 w 218"/>
                  <a:gd name="T25" fmla="*/ 36 h 142"/>
                  <a:gd name="T26" fmla="*/ 57 w 218"/>
                  <a:gd name="T27" fmla="*/ 3 h 142"/>
                  <a:gd name="T28" fmla="*/ 17 w 218"/>
                  <a:gd name="T29" fmla="*/ 3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" h="142">
                    <a:moveTo>
                      <a:pt x="17" y="30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137" y="142"/>
                      <a:pt x="137" y="142"/>
                      <a:pt x="137" y="142"/>
                    </a:cubicBezTo>
                    <a:cubicBezTo>
                      <a:pt x="140" y="142"/>
                      <a:pt x="144" y="140"/>
                      <a:pt x="145" y="136"/>
                    </a:cubicBezTo>
                    <a:cubicBezTo>
                      <a:pt x="159" y="65"/>
                      <a:pt x="159" y="65"/>
                      <a:pt x="159" y="65"/>
                    </a:cubicBezTo>
                    <a:cubicBezTo>
                      <a:pt x="160" y="62"/>
                      <a:pt x="158" y="58"/>
                      <a:pt x="154" y="58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3" y="22"/>
                      <a:pt x="44" y="15"/>
                      <a:pt x="54" y="18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10" y="49"/>
                      <a:pt x="215" y="47"/>
                      <a:pt x="216" y="44"/>
                    </a:cubicBezTo>
                    <a:cubicBezTo>
                      <a:pt x="216" y="44"/>
                      <a:pt x="216" y="44"/>
                      <a:pt x="216" y="44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39" y="0"/>
                      <a:pt x="21" y="11"/>
                      <a:pt x="17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: Shape 91"/>
              <p:cNvSpPr>
                <a:spLocks/>
              </p:cNvSpPr>
              <p:nvPr/>
            </p:nvSpPr>
            <p:spPr bwMode="auto">
              <a:xfrm>
                <a:off x="993775" y="804863"/>
                <a:ext cx="344488" cy="850900"/>
              </a:xfrm>
              <a:custGeom>
                <a:avLst/>
                <a:gdLst>
                  <a:gd name="T0" fmla="*/ 114 w 217"/>
                  <a:gd name="T1" fmla="*/ 536 h 536"/>
                  <a:gd name="T2" fmla="*/ 217 w 217"/>
                  <a:gd name="T3" fmla="*/ 24 h 536"/>
                  <a:gd name="T4" fmla="*/ 102 w 217"/>
                  <a:gd name="T5" fmla="*/ 0 h 536"/>
                  <a:gd name="T6" fmla="*/ 0 w 217"/>
                  <a:gd name="T7" fmla="*/ 512 h 536"/>
                  <a:gd name="T8" fmla="*/ 114 w 217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536">
                    <a:moveTo>
                      <a:pt x="114" y="536"/>
                    </a:moveTo>
                    <a:lnTo>
                      <a:pt x="217" y="24"/>
                    </a:lnTo>
                    <a:lnTo>
                      <a:pt x="102" y="0"/>
                    </a:lnTo>
                    <a:lnTo>
                      <a:pt x="0" y="512"/>
                    </a:lnTo>
                    <a:lnTo>
                      <a:pt x="114" y="53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Прямоугольник 1"/>
          <p:cNvSpPr/>
          <p:nvPr/>
        </p:nvSpPr>
        <p:spPr>
          <a:xfrm>
            <a:off x="6433860" y="1574724"/>
            <a:ext cx="544419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just"/>
            <a:r>
              <a:rPr lang="ru-RU" sz="1600" b="1" dirty="0">
                <a:solidFill>
                  <a:schemeClr val="accent1"/>
                </a:solidFill>
                <a:latin typeface="Bookman Old Style" panose="02050604050505020204" pitchFamily="18" charset="0"/>
                <a:cs typeface="Times New Roman" pitchFamily="18" charset="0"/>
              </a:rPr>
              <a:t>Ф</a:t>
            </a:r>
            <a:r>
              <a:rPr lang="ru-RU" sz="16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Times New Roman" pitchFamily="18" charset="0"/>
              </a:rPr>
              <a:t>окусирование </a:t>
            </a:r>
            <a:r>
              <a:rPr lang="ru-RU" sz="1600" b="1" dirty="0">
                <a:solidFill>
                  <a:schemeClr val="accent1"/>
                </a:solidFill>
                <a:latin typeface="Bookman Old Style" panose="02050604050505020204" pitchFamily="18" charset="0"/>
                <a:cs typeface="Times New Roman" pitchFamily="18" charset="0"/>
              </a:rPr>
              <a:t>внимания на приоритетных факторах риска и образа жизни, влияющих как на здоровье,  так и на общее </a:t>
            </a:r>
            <a:r>
              <a:rPr lang="ru-RU" sz="1600" b="1" dirty="0" smtClean="0">
                <a:solidFill>
                  <a:schemeClr val="accent1"/>
                </a:solidFill>
                <a:latin typeface="Bookman Old Style" panose="02050604050505020204" pitchFamily="18" charset="0"/>
                <a:cs typeface="Times New Roman" pitchFamily="18" charset="0"/>
              </a:rPr>
              <a:t>благополучие детей и подростков</a:t>
            </a:r>
            <a:endParaRPr lang="ru-RU" sz="1600" b="1" dirty="0">
              <a:solidFill>
                <a:schemeClr val="accent1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447668" y="2807812"/>
            <a:ext cx="543038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Активное вовлечение несовершеннолетних целевой группы в систему программных мероприятий</a:t>
            </a: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492290" y="5027972"/>
            <a:ext cx="538576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just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itchFamily="18" charset="0"/>
              </a:rPr>
              <a:t>Использование комплексной системы планирования, мониторинга оценки хода программы и ее отдельных элементов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6447668" y="3802062"/>
            <a:ext cx="5430388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itchFamily="18" charset="0"/>
              </a:rPr>
              <a:t>Привлечение к мероприятиям проекта волонтеров, специалистов органов и  учреждений системы профилактики, сотрудничество на всех уровнях.</a:t>
            </a:r>
            <a:endParaRPr lang="ru-RU" sz="1600" b="1" dirty="0">
              <a:solidFill>
                <a:srgbClr val="C0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40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10684847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В реализации программы задействованы учреждения системы профилактики</a:t>
            </a:r>
            <a:endParaRPr lang="zh-CN" altLang="en-US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643139" y="1316766"/>
            <a:ext cx="2935572" cy="4821749"/>
          </a:xfrm>
          <a:prstGeom prst="roundRect">
            <a:avLst>
              <a:gd name="adj" fmla="val 8880"/>
            </a:avLst>
          </a:prstGeom>
          <a:solidFill>
            <a:srgbClr val="FFFF9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右箭头 3"/>
          <p:cNvSpPr/>
          <p:nvPr/>
        </p:nvSpPr>
        <p:spPr>
          <a:xfrm rot="10800000">
            <a:off x="7695254" y="1379211"/>
            <a:ext cx="3786652" cy="992066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右箭头 6"/>
          <p:cNvSpPr/>
          <p:nvPr/>
        </p:nvSpPr>
        <p:spPr>
          <a:xfrm rot="10800000">
            <a:off x="7688439" y="3478197"/>
            <a:ext cx="3773159" cy="901700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右箭头 7"/>
          <p:cNvSpPr/>
          <p:nvPr/>
        </p:nvSpPr>
        <p:spPr>
          <a:xfrm rot="10800000">
            <a:off x="7688438" y="4360139"/>
            <a:ext cx="3773159" cy="1029941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右箭头 8"/>
          <p:cNvSpPr/>
          <p:nvPr/>
        </p:nvSpPr>
        <p:spPr>
          <a:xfrm rot="10800000">
            <a:off x="7695254" y="5304347"/>
            <a:ext cx="3759525" cy="877415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4714543" y="2167902"/>
            <a:ext cx="2726398" cy="1569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1600" b="1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ГКУСО ВО «Гусь-Хрустальный социально-реабилитационный центр для несовершеннолетних»</a:t>
            </a:r>
            <a:endParaRPr lang="zh-CN" altLang="en-US" sz="1600" b="1" dirty="0">
              <a:solidFill>
                <a:srgbClr val="C0000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5150126" y="1433979"/>
            <a:ext cx="18796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48">
              <a:spcBef>
                <a:spcPct val="20000"/>
              </a:spcBef>
              <a:defRPr/>
            </a:pPr>
            <a:r>
              <a:rPr lang="ru-RU" altLang="zh-CN" sz="1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ea"/>
                <a:sym typeface="Arial" panose="020B0604020202020204" pitchFamily="34" charset="0"/>
              </a:rPr>
              <a:t>Разработчик проекта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7540080" y="2717827"/>
            <a:ext cx="944312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86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用途七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8259224" y="3709678"/>
            <a:ext cx="306442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ПДН МО МВД России «Гусь-Хрустальный»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8667869" y="4609433"/>
            <a:ext cx="22839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Волонтеры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8494784" y="5464988"/>
            <a:ext cx="26395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Учреждения спорта города и района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右箭头 16"/>
          <p:cNvSpPr/>
          <p:nvPr/>
        </p:nvSpPr>
        <p:spPr>
          <a:xfrm rot="10800000" flipH="1">
            <a:off x="817289" y="1381468"/>
            <a:ext cx="3705466" cy="979076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7"/>
          <p:cNvSpPr txBox="1"/>
          <p:nvPr/>
        </p:nvSpPr>
        <p:spPr>
          <a:xfrm flipH="1">
            <a:off x="1005839" y="1696193"/>
            <a:ext cx="335362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Учреждения образования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右箭头 18"/>
          <p:cNvSpPr/>
          <p:nvPr/>
        </p:nvSpPr>
        <p:spPr>
          <a:xfrm rot="10800000" flipH="1">
            <a:off x="893941" y="2353945"/>
            <a:ext cx="3628814" cy="1015086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右箭头 20"/>
          <p:cNvSpPr/>
          <p:nvPr/>
        </p:nvSpPr>
        <p:spPr>
          <a:xfrm rot="10800000" flipH="1">
            <a:off x="893941" y="4340099"/>
            <a:ext cx="3646614" cy="964248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右箭头 21"/>
          <p:cNvSpPr/>
          <p:nvPr/>
        </p:nvSpPr>
        <p:spPr>
          <a:xfrm rot="10800000" flipH="1">
            <a:off x="923241" y="5315764"/>
            <a:ext cx="3599514" cy="877415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32"/>
          <p:cNvSpPr txBox="1"/>
          <p:nvPr/>
        </p:nvSpPr>
        <p:spPr>
          <a:xfrm flipH="1">
            <a:off x="1100753" y="2615266"/>
            <a:ext cx="27889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Учреждения здравоохранения</a:t>
            </a:r>
            <a:endParaRPr lang="zh-CN" altLang="en-US" sz="1600" b="1" dirty="0">
              <a:solidFill>
                <a:schemeClr val="bg1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33"/>
          <p:cNvSpPr txBox="1"/>
          <p:nvPr/>
        </p:nvSpPr>
        <p:spPr>
          <a:xfrm flipH="1">
            <a:off x="3756739" y="3619527"/>
            <a:ext cx="944312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86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用途三</a:t>
            </a:r>
          </a:p>
        </p:txBody>
      </p:sp>
      <p:sp>
        <p:nvSpPr>
          <p:cNvPr id="25" name="TextBox 34"/>
          <p:cNvSpPr txBox="1"/>
          <p:nvPr/>
        </p:nvSpPr>
        <p:spPr>
          <a:xfrm flipH="1">
            <a:off x="893941" y="4533682"/>
            <a:ext cx="3401597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МБУ Городской библиотечный информационный центр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35"/>
          <p:cNvSpPr txBox="1"/>
          <p:nvPr/>
        </p:nvSpPr>
        <p:spPr>
          <a:xfrm flipH="1">
            <a:off x="1046949" y="5475694"/>
            <a:ext cx="318194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МБУ ДО  «Центр дополнительного образования»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859388" y="2663892"/>
            <a:ext cx="1968500" cy="2390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ts val="2000"/>
              </a:lnSpc>
            </a:pP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右箭头 5"/>
          <p:cNvSpPr/>
          <p:nvPr/>
        </p:nvSpPr>
        <p:spPr>
          <a:xfrm rot="10800000">
            <a:off x="7688439" y="2452850"/>
            <a:ext cx="3786652" cy="9997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右箭头 19"/>
          <p:cNvSpPr/>
          <p:nvPr/>
        </p:nvSpPr>
        <p:spPr>
          <a:xfrm rot="10800000" flipH="1">
            <a:off x="859389" y="3345556"/>
            <a:ext cx="3634286" cy="967366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8259224" y="2706509"/>
            <a:ext cx="31011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Учреждения культуры, отделы по делам молодежи </a:t>
            </a:r>
            <a:endParaRPr lang="zh-CN" altLang="en-US" sz="1600" b="1" dirty="0">
              <a:solidFill>
                <a:schemeClr val="bg1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1131677" y="3583016"/>
            <a:ext cx="288522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ГКУ ВО «Центр занятости населения»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Picture 2"/>
          <p:cNvPicPr/>
          <p:nvPr/>
        </p:nvPicPr>
        <p:blipFill>
          <a:blip r:embed="rId3"/>
          <a:srcRect t="5832" r="9892"/>
          <a:stretch/>
        </p:blipFill>
        <p:spPr>
          <a:xfrm>
            <a:off x="5020086" y="3955900"/>
            <a:ext cx="2115312" cy="2041485"/>
          </a:xfrm>
          <a:prstGeom prst="rect">
            <a:avLst/>
          </a:prstGeom>
          <a:ln w="9360">
            <a:noFill/>
          </a:ln>
        </p:spPr>
      </p:pic>
      <p:sp>
        <p:nvSpPr>
          <p:cNvPr id="30" name="TextBox 27"/>
          <p:cNvSpPr txBox="1"/>
          <p:nvPr/>
        </p:nvSpPr>
        <p:spPr>
          <a:xfrm flipH="1">
            <a:off x="8144345" y="1629022"/>
            <a:ext cx="335362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МЧС России по Владимирской области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7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5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5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9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  <p:bldP spid="4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32" grpId="0"/>
      <p:bldP spid="37" grpId="0" animBg="1"/>
      <p:bldP spid="39" grpId="0" animBg="1"/>
      <p:bldP spid="40" grpId="0"/>
      <p:bldP spid="41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862547" y="894650"/>
            <a:ext cx="354013" cy="5624296"/>
            <a:chOff x="5888038" y="1230313"/>
            <a:chExt cx="354013" cy="7323137"/>
          </a:xfrm>
          <a:solidFill>
            <a:schemeClr val="tx1">
              <a:lumMod val="65000"/>
              <a:lumOff val="3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" name="Rectangle 44"/>
            <p:cNvSpPr>
              <a:spLocks/>
            </p:cNvSpPr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Rectangle 45"/>
            <p:cNvSpPr>
              <a:spLocks/>
            </p:cNvSpPr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89196" y="964416"/>
            <a:ext cx="4316510" cy="1015135"/>
            <a:chOff x="2620565" y="1296590"/>
            <a:chExt cx="2493168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10" name="Group 9"/>
            <p:cNvGrpSpPr/>
            <p:nvPr/>
          </p:nvGrpSpPr>
          <p:grpSpPr>
            <a:xfrm>
              <a:off x="2620565" y="1296590"/>
              <a:ext cx="2493168" cy="663179"/>
              <a:chOff x="3494088" y="1728788"/>
              <a:chExt cx="3324225" cy="884238"/>
            </a:xfrm>
          </p:grpSpPr>
          <p:sp>
            <p:nvSpPr>
              <p:cNvPr id="15" name="Freeform: Shape 38"/>
              <p:cNvSpPr>
                <a:spLocks/>
              </p:cNvSpPr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: Shape 39"/>
              <p:cNvSpPr>
                <a:spLocks/>
              </p:cNvSpPr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" name="TextBox 13"/>
            <p:cNvSpPr txBox="1"/>
            <p:nvPr/>
          </p:nvSpPr>
          <p:spPr>
            <a:xfrm>
              <a:off x="2693193" y="1492712"/>
              <a:ext cx="1333638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rmAutofit/>
            </a:bodyPr>
            <a:lstStyle/>
            <a:p>
              <a:r>
                <a:rPr lang="ru-RU" altLang="zh-CN" sz="2400" b="1" i="1" dirty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Укрепление здоровья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475473" y="2096069"/>
            <a:ext cx="4544289" cy="1103150"/>
            <a:chOff x="4114801" y="2097881"/>
            <a:chExt cx="2491979" cy="661988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27" name="Group 10"/>
            <p:cNvGrpSpPr/>
            <p:nvPr/>
          </p:nvGrpSpPr>
          <p:grpSpPr>
            <a:xfrm>
              <a:off x="4114801" y="2097881"/>
              <a:ext cx="2491979" cy="661988"/>
              <a:chOff x="5486401" y="2797175"/>
              <a:chExt cx="3322638" cy="882650"/>
            </a:xfrm>
          </p:grpSpPr>
          <p:sp>
            <p:nvSpPr>
              <p:cNvPr id="32" name="Freeform: Shape 36"/>
              <p:cNvSpPr>
                <a:spLocks/>
              </p:cNvSpPr>
              <p:nvPr/>
            </p:nvSpPr>
            <p:spPr bwMode="auto">
              <a:xfrm>
                <a:off x="5486401" y="27971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37"/>
              <p:cNvSpPr>
                <a:spLocks/>
              </p:cNvSpPr>
              <p:nvPr/>
            </p:nvSpPr>
            <p:spPr bwMode="auto">
              <a:xfrm>
                <a:off x="5581651" y="28797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23"/>
            <p:cNvSpPr txBox="1"/>
            <p:nvPr/>
          </p:nvSpPr>
          <p:spPr>
            <a:xfrm>
              <a:off x="4751070" y="2266115"/>
              <a:ext cx="1248574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2000" b="1" i="1" dirty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Профилактика </a:t>
              </a:r>
              <a:r>
                <a:rPr lang="ru-RU" altLang="zh-CN" sz="2000" b="1" i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altLang="zh-CN" sz="2000" b="1" i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вредных привычек </a:t>
              </a:r>
            </a:p>
            <a:p>
              <a:pPr algn="ctr"/>
              <a:endParaRPr lang="zh-CN" altLang="en-US" sz="1500" i="1" dirty="0">
                <a:solidFill>
                  <a:schemeClr val="bg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490224" y="3286034"/>
            <a:ext cx="4316515" cy="1085661"/>
            <a:chOff x="2620566" y="2944415"/>
            <a:chExt cx="2493169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36" name="Group 5"/>
            <p:cNvGrpSpPr/>
            <p:nvPr/>
          </p:nvGrpSpPr>
          <p:grpSpPr>
            <a:xfrm>
              <a:off x="2620566" y="2944415"/>
              <a:ext cx="2493169" cy="663179"/>
              <a:chOff x="3494088" y="3925883"/>
              <a:chExt cx="3324225" cy="884237"/>
            </a:xfrm>
          </p:grpSpPr>
          <p:sp>
            <p:nvSpPr>
              <p:cNvPr id="41" name="Freeform: Shape 42"/>
              <p:cNvSpPr>
                <a:spLocks/>
              </p:cNvSpPr>
              <p:nvPr/>
            </p:nvSpPr>
            <p:spPr bwMode="auto">
              <a:xfrm>
                <a:off x="3494088" y="3925883"/>
                <a:ext cx="3324225" cy="884237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: Shape 43"/>
              <p:cNvSpPr>
                <a:spLocks/>
              </p:cNvSpPr>
              <p:nvPr/>
            </p:nvSpPr>
            <p:spPr bwMode="auto">
              <a:xfrm>
                <a:off x="3590926" y="40100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TextBox 24"/>
            <p:cNvSpPr txBox="1"/>
            <p:nvPr/>
          </p:nvSpPr>
          <p:spPr>
            <a:xfrm>
              <a:off x="3529723" y="3008871"/>
              <a:ext cx="715580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Профилактика </a:t>
              </a:r>
              <a:r>
                <a:rPr lang="ru-RU" altLang="zh-CN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компьютерной </a:t>
              </a:r>
            </a:p>
            <a:p>
              <a:pPr algn="ctr"/>
              <a:r>
                <a:rPr lang="ru-RU" altLang="zh-CN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и Интернет-зависимости</a:t>
              </a:r>
              <a:endParaRPr lang="zh-CN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494774" y="4421156"/>
            <a:ext cx="4580669" cy="1112340"/>
            <a:chOff x="4123515" y="3829615"/>
            <a:chExt cx="2491979" cy="661988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44" name="Rectangle 7"/>
            <p:cNvSpPr>
              <a:spLocks/>
            </p:cNvSpPr>
            <p:nvPr/>
          </p:nvSpPr>
          <p:spPr bwMode="auto">
            <a:xfrm>
              <a:off x="4437460" y="4237434"/>
              <a:ext cx="225029" cy="216694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5" name="Group 8"/>
            <p:cNvGrpSpPr/>
            <p:nvPr/>
          </p:nvGrpSpPr>
          <p:grpSpPr>
            <a:xfrm>
              <a:off x="4123515" y="3829615"/>
              <a:ext cx="2491979" cy="661988"/>
              <a:chOff x="5498020" y="5106154"/>
              <a:chExt cx="3322638" cy="882650"/>
            </a:xfrm>
          </p:grpSpPr>
          <p:sp>
            <p:nvSpPr>
              <p:cNvPr id="51" name="Freeform: Shape 40"/>
              <p:cNvSpPr>
                <a:spLocks/>
              </p:cNvSpPr>
              <p:nvPr/>
            </p:nvSpPr>
            <p:spPr bwMode="auto">
              <a:xfrm>
                <a:off x="5498020" y="5106154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: Shape 41"/>
              <p:cNvSpPr>
                <a:spLocks/>
              </p:cNvSpPr>
              <p:nvPr/>
            </p:nvSpPr>
            <p:spPr bwMode="auto">
              <a:xfrm>
                <a:off x="5567663" y="5170373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" name="TextBox 25"/>
            <p:cNvSpPr txBox="1"/>
            <p:nvPr/>
          </p:nvSpPr>
          <p:spPr>
            <a:xfrm>
              <a:off x="4266101" y="3902170"/>
              <a:ext cx="2166015" cy="436195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Стимулирование </a:t>
              </a:r>
              <a:endParaRPr lang="ru-RU" altLang="zh-CN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ru-RU" altLang="zh-CN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к </a:t>
              </a:r>
              <a:r>
                <a:rPr lang="ru-RU" altLang="zh-CN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занятиям физической </a:t>
              </a:r>
              <a:r>
                <a:rPr lang="ru-RU" altLang="zh-CN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культурой</a:t>
              </a:r>
            </a:p>
            <a:p>
              <a:pPr algn="ctr"/>
              <a:r>
                <a:rPr lang="ru-RU" altLang="zh-CN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и </a:t>
              </a:r>
              <a:r>
                <a:rPr lang="ru-RU" altLang="zh-CN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спортом</a:t>
              </a:r>
              <a:endParaRPr lang="zh-CN" alt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71777" y="74132"/>
            <a:ext cx="60925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Направления работы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pSp>
        <p:nvGrpSpPr>
          <p:cNvPr id="28" name="组合 8"/>
          <p:cNvGrpSpPr/>
          <p:nvPr/>
        </p:nvGrpSpPr>
        <p:grpSpPr>
          <a:xfrm>
            <a:off x="2488166" y="5626672"/>
            <a:ext cx="4316510" cy="1015135"/>
            <a:chOff x="2620565" y="1296590"/>
            <a:chExt cx="2493168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30" name="Group 9"/>
            <p:cNvGrpSpPr/>
            <p:nvPr/>
          </p:nvGrpSpPr>
          <p:grpSpPr>
            <a:xfrm>
              <a:off x="2620565" y="1296590"/>
              <a:ext cx="2493168" cy="663179"/>
              <a:chOff x="3494088" y="1728788"/>
              <a:chExt cx="3324225" cy="884238"/>
            </a:xfrm>
          </p:grpSpPr>
          <p:sp>
            <p:nvSpPr>
              <p:cNvPr id="33" name="Freeform: Shape 38"/>
              <p:cNvSpPr>
                <a:spLocks/>
              </p:cNvSpPr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39"/>
              <p:cNvSpPr>
                <a:spLocks/>
              </p:cNvSpPr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TextBox 13"/>
            <p:cNvSpPr txBox="1"/>
            <p:nvPr/>
          </p:nvSpPr>
          <p:spPr>
            <a:xfrm>
              <a:off x="3223732" y="1421028"/>
              <a:ext cx="1284801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Социализация </a:t>
              </a:r>
            </a:p>
            <a:p>
              <a:pPr algn="ctr"/>
              <a:r>
                <a:rPr lang="ru-RU" altLang="zh-CN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и личностный рост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211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3923942"/>
            <a:ext cx="12192000" cy="29443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700000">
            <a:off x="2549843" y="2496677"/>
            <a:ext cx="2017032" cy="201703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3" name="矩形 12"/>
          <p:cNvSpPr/>
          <p:nvPr/>
        </p:nvSpPr>
        <p:spPr>
          <a:xfrm rot="2700000">
            <a:off x="3234254" y="1296477"/>
            <a:ext cx="648211" cy="648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8" name="矩形 17"/>
          <p:cNvSpPr/>
          <p:nvPr/>
        </p:nvSpPr>
        <p:spPr>
          <a:xfrm rot="2700000">
            <a:off x="1349643" y="3181089"/>
            <a:ext cx="648211" cy="64821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9" name="矩形 18"/>
          <p:cNvSpPr/>
          <p:nvPr/>
        </p:nvSpPr>
        <p:spPr>
          <a:xfrm rot="2700000">
            <a:off x="1442912" y="4059165"/>
            <a:ext cx="461671" cy="461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1" name="矩形 20"/>
          <p:cNvSpPr/>
          <p:nvPr/>
        </p:nvSpPr>
        <p:spPr>
          <a:xfrm rot="2700000">
            <a:off x="2620443" y="1428489"/>
            <a:ext cx="384187" cy="38418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 rot="2700000">
            <a:off x="667061" y="3688141"/>
            <a:ext cx="252000" cy="2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7" name="矩形 26"/>
          <p:cNvSpPr/>
          <p:nvPr/>
        </p:nvSpPr>
        <p:spPr>
          <a:xfrm rot="2700000">
            <a:off x="2873088" y="5461532"/>
            <a:ext cx="292365" cy="29236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32" name="雷锋PPT网 www.lfppt.com"/>
          <p:cNvSpPr txBox="1"/>
          <p:nvPr/>
        </p:nvSpPr>
        <p:spPr>
          <a:xfrm>
            <a:off x="2947996" y="2843473"/>
            <a:ext cx="1108252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933" y="3923942"/>
            <a:ext cx="8287679" cy="29850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122" y="3834406"/>
            <a:ext cx="3031000" cy="3346456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34" name="矩形 33"/>
          <p:cNvSpPr/>
          <p:nvPr/>
        </p:nvSpPr>
        <p:spPr>
          <a:xfrm>
            <a:off x="4984617" y="2363806"/>
            <a:ext cx="6281153" cy="1477368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zh-CN" sz="44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Укрепление здоровья</a:t>
            </a:r>
            <a:endParaRPr lang="zh-CN" altLang="zh-CN" sz="4400" b="1" kern="100" dirty="0">
              <a:ln/>
              <a:solidFill>
                <a:schemeClr val="accent3"/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95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3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雷锋PPT网 www.lfppt.com"/>
          <p:cNvSpPr txBox="1"/>
          <p:nvPr/>
        </p:nvSpPr>
        <p:spPr>
          <a:xfrm>
            <a:off x="1100753" y="173656"/>
            <a:ext cx="499207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Формы мероприятий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ounded Rectangle 22"/>
          <p:cNvSpPr/>
          <p:nvPr/>
        </p:nvSpPr>
        <p:spPr>
          <a:xfrm>
            <a:off x="7074053" y="1266685"/>
            <a:ext cx="1872372" cy="178906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6"/>
          <p:cNvSpPr txBox="1"/>
          <p:nvPr/>
        </p:nvSpPr>
        <p:spPr>
          <a:xfrm>
            <a:off x="7074053" y="1918372"/>
            <a:ext cx="202868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defRPr/>
            </a:pPr>
            <a:r>
              <a:rPr lang="ru-RU" altLang="zh-CN" sz="2400" b="1" kern="0" dirty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Экскурсии</a:t>
            </a:r>
            <a:endParaRPr lang="zh-CN" altLang="en-US" sz="2400" b="1" kern="0" dirty="0">
              <a:solidFill>
                <a:schemeClr val="bg1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5" name="Rounded Rectangle 6"/>
          <p:cNvSpPr/>
          <p:nvPr/>
        </p:nvSpPr>
        <p:spPr>
          <a:xfrm>
            <a:off x="8010239" y="3055749"/>
            <a:ext cx="1743248" cy="1743248"/>
          </a:xfrm>
          <a:prstGeom prst="roundRect">
            <a:avLst>
              <a:gd name="adj" fmla="val 50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Roboto condensed"/>
              <a:sym typeface="Arial" panose="020B0604020202020204" pitchFamily="34" charset="0"/>
            </a:endParaRPr>
          </a:p>
        </p:txBody>
      </p:sp>
      <p:sp>
        <p:nvSpPr>
          <p:cNvPr id="28" name="Rounded Rectangle 9"/>
          <p:cNvSpPr/>
          <p:nvPr/>
        </p:nvSpPr>
        <p:spPr>
          <a:xfrm>
            <a:off x="844290" y="1821056"/>
            <a:ext cx="2145000" cy="2145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36"/>
          <p:cNvSpPr txBox="1"/>
          <p:nvPr/>
        </p:nvSpPr>
        <p:spPr>
          <a:xfrm>
            <a:off x="579038" y="2402935"/>
            <a:ext cx="2379370" cy="13388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 algn="ctr">
              <a:defRPr/>
            </a:pPr>
            <a:r>
              <a:rPr lang="ru-RU" altLang="zh-CN" sz="2400" b="1" kern="0" dirty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Конкурсы, турниры</a:t>
            </a:r>
            <a:endParaRPr lang="zh-CN" altLang="en-US" sz="2400" b="1" kern="0" dirty="0">
              <a:solidFill>
                <a:schemeClr val="bg1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endParaRPr lang="en-US" altLang="zh-CN" sz="2800" dirty="0">
              <a:solidFill>
                <a:schemeClr val="bg1"/>
              </a:solidFill>
              <a:latin typeface="Bookman Old Style" panose="02050604050505020204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ounded Rectangle 13"/>
          <p:cNvSpPr/>
          <p:nvPr/>
        </p:nvSpPr>
        <p:spPr>
          <a:xfrm>
            <a:off x="5211736" y="2339550"/>
            <a:ext cx="2145000" cy="2145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6"/>
          <p:cNvSpPr txBox="1"/>
          <p:nvPr/>
        </p:nvSpPr>
        <p:spPr>
          <a:xfrm>
            <a:off x="5127824" y="2726100"/>
            <a:ext cx="231282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defRPr/>
            </a:pPr>
            <a:r>
              <a:rPr lang="ru-RU" altLang="zh-CN" sz="2000" b="1" kern="0" dirty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Просмотр тематических видеороликов</a:t>
            </a:r>
            <a:endParaRPr lang="zh-CN" altLang="en-US" sz="2000" b="1" kern="0" dirty="0">
              <a:solidFill>
                <a:schemeClr val="bg1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32" name="Rounded Rectangle 18"/>
          <p:cNvSpPr/>
          <p:nvPr/>
        </p:nvSpPr>
        <p:spPr>
          <a:xfrm>
            <a:off x="9428489" y="1671400"/>
            <a:ext cx="2001468" cy="20014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428489" y="2071969"/>
            <a:ext cx="2001467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ts val="2400"/>
              </a:lnSpc>
              <a:defRPr/>
            </a:pPr>
            <a:r>
              <a:rPr lang="ru-RU" altLang="zh-CN" sz="2400" b="1" kern="0" dirty="0" smtClean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Часы </a:t>
            </a:r>
            <a:r>
              <a:rPr lang="ru-RU" altLang="zh-CN" sz="2400" b="1" kern="0" dirty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полезных советов</a:t>
            </a:r>
            <a:endParaRPr lang="zh-CN" altLang="en-US" sz="2400" b="1" kern="0" dirty="0">
              <a:solidFill>
                <a:schemeClr val="bg1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35" name="Rounded Rectangle 4"/>
          <p:cNvSpPr/>
          <p:nvPr/>
        </p:nvSpPr>
        <p:spPr>
          <a:xfrm>
            <a:off x="3596789" y="1365413"/>
            <a:ext cx="1743248" cy="17432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6"/>
          <p:cNvSpPr txBox="1"/>
          <p:nvPr/>
        </p:nvSpPr>
        <p:spPr>
          <a:xfrm>
            <a:off x="3667483" y="1865193"/>
            <a:ext cx="1742762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defRPr/>
            </a:pPr>
            <a:r>
              <a:rPr lang="ru-RU" altLang="zh-CN" sz="2400" b="1" kern="0" dirty="0">
                <a:solidFill>
                  <a:schemeClr val="bg1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Диспуты</a:t>
            </a:r>
            <a:endParaRPr lang="zh-CN" altLang="en-US" sz="2400" b="1" kern="0" dirty="0">
              <a:solidFill>
                <a:schemeClr val="bg1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1424" y="5273964"/>
            <a:ext cx="10518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Bookman Old Style" pitchFamily="18" charset="0"/>
              </a:rPr>
              <a:t>Участие детей и подростков в разнообразных мероприятиях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Bookman Old Style" pitchFamily="18" charset="0"/>
              </a:rPr>
              <a:t>по здоровому образу жизни направлено на формирование и развитие культуры души через культуру тела.</a:t>
            </a:r>
            <a:endParaRPr lang="ru-RU" sz="20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16" name="Rounded Rectangle 7"/>
          <p:cNvSpPr/>
          <p:nvPr/>
        </p:nvSpPr>
        <p:spPr>
          <a:xfrm>
            <a:off x="2725165" y="3211197"/>
            <a:ext cx="1743248" cy="1743248"/>
          </a:xfrm>
          <a:prstGeom prst="roundRect">
            <a:avLst>
              <a:gd name="adj" fmla="val 5000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Roboto condensed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43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  <p:bldP spid="4" grpId="0"/>
      <p:bldP spid="5" grpId="0" animBg="1"/>
      <p:bldP spid="28" grpId="0" animBg="1"/>
      <p:bldP spid="29" grpId="0"/>
      <p:bldP spid="30" grpId="0" animBg="1"/>
      <p:bldP spid="31" grpId="0"/>
      <p:bldP spid="32" grpId="0" animBg="1"/>
      <p:bldP spid="34" grpId="0"/>
      <p:bldP spid="35" grpId="0" animBg="1"/>
      <p:bldP spid="36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079718" y="1943055"/>
            <a:ext cx="6042966" cy="13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altLang="zh-CN" sz="2400" b="1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Специалисты, реализующие мероприятия программы, учитывают индивидуальные </a:t>
            </a:r>
          </a:p>
          <a:p>
            <a:pPr algn="ctr">
              <a:lnSpc>
                <a:spcPts val="2000"/>
              </a:lnSpc>
            </a:pPr>
            <a:r>
              <a:rPr lang="ru-RU" altLang="zh-CN" sz="2400" b="1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и возрастные особенности участников целевой группы</a:t>
            </a:r>
            <a:endParaRPr lang="en-US" altLang="zh-CN" sz="2400" b="1" dirty="0">
              <a:solidFill>
                <a:srgbClr val="C0000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D"/>
          <p:cNvSpPr/>
          <p:nvPr/>
        </p:nvSpPr>
        <p:spPr>
          <a:xfrm>
            <a:off x="12397740" y="7100334"/>
            <a:ext cx="111443" cy="111443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9929" y="327885"/>
            <a:ext cx="1372072" cy="1247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721" y="372440"/>
            <a:ext cx="1307591" cy="1255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https://sun9-49.userapi.com/impg/kq875zOBhJiHmApCVcjfyhLh4qf0cblIxlNalQ/ZY1nvRn7W-8.jpg?size=1024x768&amp;quality=96&amp;sign=a1565cfa2fde0e2950f38e70e794f748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6" t="4985" r="6989"/>
          <a:stretch/>
        </p:blipFill>
        <p:spPr bwMode="auto">
          <a:xfrm>
            <a:off x="202771" y="1118932"/>
            <a:ext cx="2806293" cy="239250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\\hr\ОБМЕН\ОВСЯННИКОВА Н.В\Поект фото ЗОЖ\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481" y="1118932"/>
            <a:ext cx="2566098" cy="239250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图片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382" y="222682"/>
            <a:ext cx="1624595" cy="1457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32" name="Picture 8" descr="https://sun9-39.userapi.com/impg/i8mW_drG1632p_n1110QP6jRy5u_6oZhPgLCeg/fL620N7K5Gc.jpg?size=2560x1920&amp;quality=96&amp;sign=d02bd670dfadb149babdecaa756bcf21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8"/>
          <a:stretch/>
        </p:blipFill>
        <p:spPr bwMode="auto">
          <a:xfrm>
            <a:off x="2725654" y="3657760"/>
            <a:ext cx="2861330" cy="28464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\\Hr\обмен\Может пригодится\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757" y="3657760"/>
            <a:ext cx="3297314" cy="28464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3729" y="3699962"/>
            <a:ext cx="2156360" cy="36933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В фитнес-клубе</a:t>
            </a:r>
            <a:endParaRPr lang="ru-RU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80935" y="3699962"/>
            <a:ext cx="2319866" cy="36933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9900"/>
                </a:solidFill>
                <a:latin typeface="Bookman Old Style" panose="02050604050505020204" pitchFamily="18" charset="0"/>
              </a:rPr>
              <a:t>В парке Мещеры</a:t>
            </a:r>
            <a:endParaRPr lang="ru-RU" b="1" dirty="0">
              <a:solidFill>
                <a:srgbClr val="0099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2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70366" y="63225"/>
            <a:ext cx="501451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Укрепление здоровья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050" name="Picture 2" descr="https://sun9-82.userapi.com/impg/DHMxSLkWnhuKFyU_52r89oBbNj6SKvk3jqmBSg/GFX6ID8gUmM.jpg?size=1024x768&amp;quality=96&amp;sign=50ecba555cc02fc4772621c7ef783302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54" b="21452"/>
          <a:stretch/>
        </p:blipFill>
        <p:spPr bwMode="auto">
          <a:xfrm>
            <a:off x="3577623" y="932440"/>
            <a:ext cx="4660658" cy="229985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26.userapi.com/impg/l2_6Jo9ZOCm9FKP4pqAE-NQhmAsdvISNvDMhNQ/DUbvh1gLoMA.jpg?size=2560x1920&amp;quality=96&amp;sign=267ba2f155b19f542c55f641b4489975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63697" y="3374130"/>
            <a:ext cx="4085836" cy="306437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80.userapi.com/impg/NXX0tKvW-laGeVlYqfLG01KJzRzfCtV-1LyCBQ/IM8f6gTmyFw.jpg?size=2560x1920&amp;quality=96&amp;sign=141ddaa1aeb13d2203e92d5767799f27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56" b="21825"/>
          <a:stretch/>
        </p:blipFill>
        <p:spPr bwMode="auto">
          <a:xfrm>
            <a:off x="552665" y="3374796"/>
            <a:ext cx="4305540" cy="298942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11555" y="3701534"/>
            <a:ext cx="162256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В парке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Мещеры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4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3923942"/>
            <a:ext cx="12192000" cy="29443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700000">
            <a:off x="2549843" y="2496677"/>
            <a:ext cx="2017032" cy="20170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3" name="矩形 12"/>
          <p:cNvSpPr/>
          <p:nvPr/>
        </p:nvSpPr>
        <p:spPr>
          <a:xfrm rot="2700000">
            <a:off x="3234254" y="1296477"/>
            <a:ext cx="648211" cy="648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8" name="矩形 17"/>
          <p:cNvSpPr/>
          <p:nvPr/>
        </p:nvSpPr>
        <p:spPr>
          <a:xfrm rot="2700000">
            <a:off x="1349643" y="3181089"/>
            <a:ext cx="648211" cy="64821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9" name="矩形 18"/>
          <p:cNvSpPr/>
          <p:nvPr/>
        </p:nvSpPr>
        <p:spPr>
          <a:xfrm rot="2700000">
            <a:off x="1442912" y="4059165"/>
            <a:ext cx="461671" cy="461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1" name="矩形 20"/>
          <p:cNvSpPr/>
          <p:nvPr/>
        </p:nvSpPr>
        <p:spPr>
          <a:xfrm rot="2700000">
            <a:off x="2620443" y="1428489"/>
            <a:ext cx="384187" cy="3841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 rot="2700000">
            <a:off x="667061" y="3688141"/>
            <a:ext cx="252000" cy="2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7" name="矩形 26"/>
          <p:cNvSpPr/>
          <p:nvPr/>
        </p:nvSpPr>
        <p:spPr>
          <a:xfrm rot="2700000">
            <a:off x="2873088" y="5461532"/>
            <a:ext cx="292365" cy="29236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32" name="文本框 31"/>
          <p:cNvSpPr txBox="1"/>
          <p:nvPr/>
        </p:nvSpPr>
        <p:spPr>
          <a:xfrm>
            <a:off x="3038667" y="2183060"/>
            <a:ext cx="1181183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230" y="4015121"/>
            <a:ext cx="8287679" cy="29850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1122" y="4353788"/>
            <a:ext cx="3031000" cy="23076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4" name="矩形 33"/>
          <p:cNvSpPr/>
          <p:nvPr/>
        </p:nvSpPr>
        <p:spPr>
          <a:xfrm>
            <a:off x="4984617" y="3007427"/>
            <a:ext cx="6840594" cy="1969810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ru-RU" altLang="zh-CN" sz="4000" b="1" kern="1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ru-RU" altLang="zh-CN" sz="4000" b="1" kern="1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ru-RU" altLang="zh-CN" sz="4000" b="1" kern="1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наркомания </a:t>
            </a:r>
            <a:r>
              <a:rPr lang="ru-RU" altLang="zh-CN" sz="4000" b="1" kern="10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табакокурение</a:t>
            </a:r>
            <a:endParaRPr lang="zh-CN" altLang="zh-CN" sz="4000" b="1" kern="1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33"/>
          <p:cNvSpPr/>
          <p:nvPr/>
        </p:nvSpPr>
        <p:spPr>
          <a:xfrm>
            <a:off x="4984617" y="1798299"/>
            <a:ext cx="6840594" cy="1354257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zh-CN" sz="4000" b="1" kern="100" dirty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</a:t>
            </a:r>
            <a:r>
              <a:rPr lang="ru-RU" altLang="zh-CN" sz="40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поведения </a:t>
            </a:r>
            <a:endParaRPr lang="zh-CN" altLang="zh-CN" sz="4000" b="1" kern="100" dirty="0">
              <a:ln/>
              <a:solidFill>
                <a:schemeClr val="accent3"/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49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32" grpId="0"/>
      <p:bldP spid="34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594746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ru-RU" altLang="zh-C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Формы и методы работы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49372" y="4325810"/>
            <a:ext cx="910139" cy="910139"/>
            <a:chOff x="2953376" y="4412444"/>
            <a:chExt cx="910376" cy="910376"/>
          </a:xfrm>
          <a:solidFill>
            <a:schemeClr val="accent1"/>
          </a:solidFill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4" name="椭圆 3"/>
            <p:cNvSpPr/>
            <p:nvPr/>
          </p:nvSpPr>
          <p:spPr>
            <a:xfrm>
              <a:off x="2953376" y="4412444"/>
              <a:ext cx="910376" cy="910376"/>
            </a:xfrm>
            <a:prstGeom prst="ellipse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TextBox 20"/>
            <p:cNvSpPr txBox="1"/>
            <p:nvPr/>
          </p:nvSpPr>
          <p:spPr>
            <a:xfrm>
              <a:off x="3100708" y="4590633"/>
              <a:ext cx="615714" cy="554014"/>
            </a:xfrm>
            <a:prstGeom prst="rect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599" spc="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01</a:t>
              </a:r>
              <a:endParaRPr lang="zh-CN" altLang="en-US" sz="3599" spc="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34033" y="2934437"/>
            <a:ext cx="910139" cy="910139"/>
            <a:chOff x="4033496" y="2972418"/>
            <a:chExt cx="910376" cy="910376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7" name="椭圆 6"/>
            <p:cNvSpPr/>
            <p:nvPr/>
          </p:nvSpPr>
          <p:spPr>
            <a:xfrm>
              <a:off x="4033496" y="2972418"/>
              <a:ext cx="910376" cy="910376"/>
            </a:xfrm>
            <a:prstGeom prst="ellipse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20"/>
            <p:cNvSpPr txBox="1"/>
            <p:nvPr/>
          </p:nvSpPr>
          <p:spPr>
            <a:xfrm>
              <a:off x="4232139" y="3152001"/>
              <a:ext cx="513095" cy="554014"/>
            </a:xfrm>
            <a:prstGeom prst="rect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02</a:t>
              </a:r>
              <a:endPara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28914" y="2323982"/>
            <a:ext cx="910139" cy="910139"/>
            <a:chOff x="5628792" y="2361805"/>
            <a:chExt cx="910376" cy="910376"/>
          </a:xfrm>
          <a:solidFill>
            <a:schemeClr val="accent3"/>
          </a:solidFill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10" name="椭圆 9"/>
            <p:cNvSpPr/>
            <p:nvPr/>
          </p:nvSpPr>
          <p:spPr>
            <a:xfrm>
              <a:off x="5628792" y="2361805"/>
              <a:ext cx="910376" cy="910376"/>
            </a:xfrm>
            <a:prstGeom prst="ellipse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20"/>
            <p:cNvSpPr txBox="1"/>
            <p:nvPr/>
          </p:nvSpPr>
          <p:spPr>
            <a:xfrm>
              <a:off x="5827434" y="2559728"/>
              <a:ext cx="513096" cy="554014"/>
            </a:xfrm>
            <a:prstGeom prst="rect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03</a:t>
              </a:r>
              <a:endPara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19817" y="2934437"/>
            <a:ext cx="910139" cy="910139"/>
            <a:chOff x="7320136" y="2972418"/>
            <a:chExt cx="910376" cy="910376"/>
          </a:xfrm>
          <a:solidFill>
            <a:schemeClr val="accent4"/>
          </a:solidFill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13" name="椭圆 12"/>
            <p:cNvSpPr/>
            <p:nvPr/>
          </p:nvSpPr>
          <p:spPr>
            <a:xfrm>
              <a:off x="7320136" y="2972418"/>
              <a:ext cx="910376" cy="910376"/>
            </a:xfrm>
            <a:prstGeom prst="ellipse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20"/>
            <p:cNvSpPr txBox="1"/>
            <p:nvPr/>
          </p:nvSpPr>
          <p:spPr>
            <a:xfrm>
              <a:off x="7518778" y="3152001"/>
              <a:ext cx="513096" cy="554014"/>
            </a:xfrm>
            <a:prstGeom prst="rect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04</a:t>
              </a:r>
              <a:endPara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55678" y="4424470"/>
            <a:ext cx="910139" cy="910139"/>
            <a:chOff x="8256240" y="4462840"/>
            <a:chExt cx="910376" cy="910376"/>
          </a:xfrm>
          <a:solidFill>
            <a:schemeClr val="accent1"/>
          </a:solidFill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16" name="椭圆 15"/>
            <p:cNvSpPr/>
            <p:nvPr/>
          </p:nvSpPr>
          <p:spPr>
            <a:xfrm>
              <a:off x="8256240" y="4462840"/>
              <a:ext cx="910376" cy="910376"/>
            </a:xfrm>
            <a:prstGeom prst="ellipse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9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8454880" y="4651687"/>
              <a:ext cx="513096" cy="554014"/>
            </a:xfrm>
            <a:prstGeom prst="rect">
              <a:avLst/>
            </a:prstGeom>
            <a:grp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3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05</a:t>
              </a:r>
              <a:endPara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29"/>
          <p:cNvSpPr txBox="1"/>
          <p:nvPr/>
        </p:nvSpPr>
        <p:spPr>
          <a:xfrm>
            <a:off x="201168" y="3914192"/>
            <a:ext cx="274902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altLang="zh-CN" sz="2000" b="1" i="1" dirty="0">
                <a:solidFill>
                  <a:srgbClr val="801D6C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Индивидуальное </a:t>
            </a:r>
            <a:endParaRPr lang="ru-RU" altLang="zh-CN" sz="2000" b="1" i="1" dirty="0" smtClean="0">
              <a:solidFill>
                <a:srgbClr val="801D6C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  <a:p>
            <a:pPr lvl="0" algn="ctr"/>
            <a:r>
              <a:rPr lang="ru-RU" altLang="zh-CN" sz="2000" b="1" i="1" dirty="0" smtClean="0">
                <a:solidFill>
                  <a:srgbClr val="801D6C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и </a:t>
            </a:r>
            <a:r>
              <a:rPr lang="ru-RU" altLang="zh-CN" sz="2000" b="1" i="1" dirty="0">
                <a:solidFill>
                  <a:srgbClr val="801D6C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групповое консультирование</a:t>
            </a:r>
            <a:endParaRPr lang="ru-RU" sz="2000" b="1" i="1" dirty="0">
              <a:solidFill>
                <a:srgbClr val="801D6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0" name="TextBox 29"/>
          <p:cNvSpPr txBox="1"/>
          <p:nvPr/>
        </p:nvSpPr>
        <p:spPr>
          <a:xfrm>
            <a:off x="1435608" y="2103894"/>
            <a:ext cx="252390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altLang="zh-CN" sz="2000" b="1" i="1" dirty="0">
                <a:solidFill>
                  <a:srgbClr val="00206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Проведение психологических тренингов</a:t>
            </a:r>
            <a:endParaRPr lang="ru-RU" sz="2000" b="1" i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4232624" y="979333"/>
            <a:ext cx="347576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altLang="zh-CN" b="1" i="1" dirty="0">
                <a:solidFill>
                  <a:srgbClr val="C00000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Организация деятельности творческих мастерских, клубов</a:t>
            </a:r>
            <a:endParaRPr lang="zh-CN" altLang="en-US" b="1" i="1" dirty="0">
              <a:solidFill>
                <a:srgbClr val="C00000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8106654" y="2103894"/>
            <a:ext cx="321099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altLang="zh-CN" sz="2000" b="1" i="1" dirty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Проведение культурно-массовых мероприятий</a:t>
            </a:r>
            <a:endParaRPr lang="zh-CN" altLang="en-US" sz="2000" b="1" i="1" dirty="0">
              <a:solidFill>
                <a:schemeClr val="accent4">
                  <a:lumMod val="75000"/>
                </a:schemeClr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9273788" y="3914192"/>
            <a:ext cx="224589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altLang="zh-CN" sz="2000" b="1" i="1" dirty="0">
                <a:solidFill>
                  <a:srgbClr val="801D6C"/>
                </a:solidFill>
                <a:latin typeface="Bookman Old Style" panose="02050604050505020204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Привлечение волонтеров</a:t>
            </a:r>
            <a:endParaRPr lang="zh-CN" altLang="en-US" sz="2000" b="1" i="1" dirty="0">
              <a:solidFill>
                <a:srgbClr val="801D6C"/>
              </a:solidFill>
              <a:latin typeface="Bookman Old Style" panose="02050604050505020204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4541093" y="3557066"/>
            <a:ext cx="3066681" cy="3288925"/>
          </a:xfrm>
          <a:custGeom>
            <a:avLst/>
            <a:gdLst>
              <a:gd name="connsiteX0" fmla="*/ 2273319 w 4114465"/>
              <a:gd name="connsiteY0" fmla="*/ 3058 h 4412641"/>
              <a:gd name="connsiteX1" fmla="*/ 2468913 w 4114465"/>
              <a:gd name="connsiteY1" fmla="*/ 540587 h 4412641"/>
              <a:gd name="connsiteX2" fmla="*/ 2378639 w 4114465"/>
              <a:gd name="connsiteY2" fmla="*/ 1536705 h 4412641"/>
              <a:gd name="connsiteX3" fmla="*/ 2574233 w 4114465"/>
              <a:gd name="connsiteY3" fmla="*/ 1585572 h 4412641"/>
              <a:gd name="connsiteX4" fmla="*/ 2837533 w 4114465"/>
              <a:gd name="connsiteY4" fmla="*/ 1025490 h 4412641"/>
              <a:gd name="connsiteX5" fmla="*/ 3311472 w 4114465"/>
              <a:gd name="connsiteY5" fmla="*/ 514274 h 4412641"/>
              <a:gd name="connsiteX6" fmla="*/ 3247528 w 4114465"/>
              <a:gd name="connsiteY6" fmla="*/ 1228472 h 4412641"/>
              <a:gd name="connsiteX7" fmla="*/ 2999274 w 4114465"/>
              <a:gd name="connsiteY7" fmla="*/ 1762242 h 4412641"/>
              <a:gd name="connsiteX8" fmla="*/ 3206152 w 4114465"/>
              <a:gd name="connsiteY8" fmla="*/ 1984019 h 4412641"/>
              <a:gd name="connsiteX9" fmla="*/ 3582294 w 4114465"/>
              <a:gd name="connsiteY9" fmla="*/ 1660750 h 4412641"/>
              <a:gd name="connsiteX10" fmla="*/ 4052472 w 4114465"/>
              <a:gd name="connsiteY10" fmla="*/ 1397625 h 4412641"/>
              <a:gd name="connsiteX11" fmla="*/ 3691376 w 4114465"/>
              <a:gd name="connsiteY11" fmla="*/ 2104305 h 4412641"/>
              <a:gd name="connsiteX12" fmla="*/ 3315233 w 4114465"/>
              <a:gd name="connsiteY12" fmla="*/ 3092906 h 4412641"/>
              <a:gd name="connsiteX13" fmla="*/ 3054593 w 4114465"/>
              <a:gd name="connsiteY13" fmla="*/ 3765485 h 4412641"/>
              <a:gd name="connsiteX14" fmla="*/ 3051010 w 4114465"/>
              <a:gd name="connsiteY14" fmla="*/ 3769741 h 4412641"/>
              <a:gd name="connsiteX15" fmla="*/ 3051516 w 4114465"/>
              <a:gd name="connsiteY15" fmla="*/ 3769703 h 4412641"/>
              <a:gd name="connsiteX16" fmla="*/ 3066551 w 4114465"/>
              <a:gd name="connsiteY16" fmla="*/ 4412641 h 4412641"/>
              <a:gd name="connsiteX17" fmla="*/ 1773527 w 4114465"/>
              <a:gd name="connsiteY17" fmla="*/ 4412641 h 4412641"/>
              <a:gd name="connsiteX18" fmla="*/ 1455322 w 4114465"/>
              <a:gd name="connsiteY18" fmla="*/ 4021380 h 4412641"/>
              <a:gd name="connsiteX19" fmla="*/ 1349499 w 4114465"/>
              <a:gd name="connsiteY19" fmla="*/ 3942923 h 4412641"/>
              <a:gd name="connsiteX20" fmla="*/ 1344471 w 4114465"/>
              <a:gd name="connsiteY20" fmla="*/ 3939882 h 4412641"/>
              <a:gd name="connsiteX21" fmla="*/ 1336849 w 4114465"/>
              <a:gd name="connsiteY21" fmla="*/ 3933544 h 4412641"/>
              <a:gd name="connsiteX22" fmla="*/ 1318713 w 4114465"/>
              <a:gd name="connsiteY22" fmla="*/ 3920098 h 4412641"/>
              <a:gd name="connsiteX23" fmla="*/ 1320637 w 4114465"/>
              <a:gd name="connsiteY23" fmla="*/ 3920084 h 4412641"/>
              <a:gd name="connsiteX24" fmla="*/ 1320661 w 4114465"/>
              <a:gd name="connsiteY24" fmla="*/ 3920083 h 4412641"/>
              <a:gd name="connsiteX25" fmla="*/ 1242572 w 4114465"/>
              <a:gd name="connsiteY25" fmla="*/ 3855149 h 4412641"/>
              <a:gd name="connsiteX26" fmla="*/ 151877 w 4114465"/>
              <a:gd name="connsiteY26" fmla="*/ 2653111 h 4412641"/>
              <a:gd name="connsiteX27" fmla="*/ 373801 w 4114465"/>
              <a:gd name="connsiteY27" fmla="*/ 2209556 h 4412641"/>
              <a:gd name="connsiteX28" fmla="*/ 1148654 w 4114465"/>
              <a:gd name="connsiteY28" fmla="*/ 2784673 h 4412641"/>
              <a:gd name="connsiteX29" fmla="*/ 1468375 w 4114465"/>
              <a:gd name="connsiteY29" fmla="*/ 3224469 h 4412641"/>
              <a:gd name="connsiteX30" fmla="*/ 1776812 w 4114465"/>
              <a:gd name="connsiteY30" fmla="*/ 3562774 h 4412641"/>
              <a:gd name="connsiteX31" fmla="*/ 1983690 w 4114465"/>
              <a:gd name="connsiteY31" fmla="*/ 3807105 h 4412641"/>
              <a:gd name="connsiteX32" fmla="*/ 1938553 w 4114465"/>
              <a:gd name="connsiteY32" fmla="*/ 3589086 h 4412641"/>
              <a:gd name="connsiteX33" fmla="*/ 1897177 w 4114465"/>
              <a:gd name="connsiteY33" fmla="*/ 3453765 h 4412641"/>
              <a:gd name="connsiteX34" fmla="*/ 2006258 w 4114465"/>
              <a:gd name="connsiteY34" fmla="*/ 3393622 h 4412641"/>
              <a:gd name="connsiteX35" fmla="*/ 2134147 w 4114465"/>
              <a:gd name="connsiteY35" fmla="*/ 3574051 h 4412641"/>
              <a:gd name="connsiteX36" fmla="*/ 2359832 w 4114465"/>
              <a:gd name="connsiteY36" fmla="*/ 3761998 h 4412641"/>
              <a:gd name="connsiteX37" fmla="*/ 2262035 w 4114465"/>
              <a:gd name="connsiteY37" fmla="*/ 3465041 h 4412641"/>
              <a:gd name="connsiteX38" fmla="*/ 2149192 w 4114465"/>
              <a:gd name="connsiteY38" fmla="*/ 3273335 h 4412641"/>
              <a:gd name="connsiteX39" fmla="*/ 2224421 w 4114465"/>
              <a:gd name="connsiteY39" fmla="*/ 3201916 h 4412641"/>
              <a:gd name="connsiteX40" fmla="*/ 2517812 w 4114465"/>
              <a:gd name="connsiteY40" fmla="*/ 3404898 h 4412641"/>
              <a:gd name="connsiteX41" fmla="*/ 2766066 w 4114465"/>
              <a:gd name="connsiteY41" fmla="*/ 3442488 h 4412641"/>
              <a:gd name="connsiteX42" fmla="*/ 2593040 w 4114465"/>
              <a:gd name="connsiteY42" fmla="*/ 3231987 h 4412641"/>
              <a:gd name="connsiteX43" fmla="*/ 2307172 w 4114465"/>
              <a:gd name="connsiteY43" fmla="*/ 3032763 h 4412641"/>
              <a:gd name="connsiteX44" fmla="*/ 2344786 w 4114465"/>
              <a:gd name="connsiteY44" fmla="*/ 2935031 h 4412641"/>
              <a:gd name="connsiteX45" fmla="*/ 2608086 w 4114465"/>
              <a:gd name="connsiteY45" fmla="*/ 2987656 h 4412641"/>
              <a:gd name="connsiteX46" fmla="*/ 2852578 w 4114465"/>
              <a:gd name="connsiteY46" fmla="*/ 2938790 h 4412641"/>
              <a:gd name="connsiteX47" fmla="*/ 2502766 w 4114465"/>
              <a:gd name="connsiteY47" fmla="*/ 2765879 h 4412641"/>
              <a:gd name="connsiteX48" fmla="*/ 2145431 w 4114465"/>
              <a:gd name="connsiteY48" fmla="*/ 2656869 h 4412641"/>
              <a:gd name="connsiteX49" fmla="*/ 2036350 w 4114465"/>
              <a:gd name="connsiteY49" fmla="*/ 2487717 h 4412641"/>
              <a:gd name="connsiteX50" fmla="*/ 2352309 w 4114465"/>
              <a:gd name="connsiteY50" fmla="*/ 2446369 h 4412641"/>
              <a:gd name="connsiteX51" fmla="*/ 2299649 w 4114465"/>
              <a:gd name="connsiteY51" fmla="*/ 2262181 h 4412641"/>
              <a:gd name="connsiteX52" fmla="*/ 1863324 w 4114465"/>
              <a:gd name="connsiteY52" fmla="*/ 2288493 h 4412641"/>
              <a:gd name="connsiteX53" fmla="*/ 1543603 w 4114465"/>
              <a:gd name="connsiteY53" fmla="*/ 2262181 h 4412641"/>
              <a:gd name="connsiteX54" fmla="*/ 1231405 w 4114465"/>
              <a:gd name="connsiteY54" fmla="*/ 1923876 h 4412641"/>
              <a:gd name="connsiteX55" fmla="*/ 1024527 w 4114465"/>
              <a:gd name="connsiteY55" fmla="*/ 1033008 h 4412641"/>
              <a:gd name="connsiteX56" fmla="*/ 1077187 w 4114465"/>
              <a:gd name="connsiteY56" fmla="*/ 393988 h 4412641"/>
              <a:gd name="connsiteX57" fmla="*/ 1457091 w 4114465"/>
              <a:gd name="connsiteY57" fmla="*/ 833784 h 4412641"/>
              <a:gd name="connsiteX58" fmla="*/ 1645162 w 4114465"/>
              <a:gd name="connsiteY58" fmla="*/ 1506634 h 4412641"/>
              <a:gd name="connsiteX59" fmla="*/ 1855802 w 4114465"/>
              <a:gd name="connsiteY59" fmla="*/ 1547982 h 4412641"/>
              <a:gd name="connsiteX60" fmla="*/ 1976167 w 4114465"/>
              <a:gd name="connsiteY60" fmla="*/ 510515 h 4412641"/>
              <a:gd name="connsiteX61" fmla="*/ 2273319 w 4114465"/>
              <a:gd name="connsiteY61" fmla="*/ 3058 h 441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114465" h="4412641">
                <a:moveTo>
                  <a:pt x="2273319" y="3058"/>
                </a:moveTo>
                <a:cubicBezTo>
                  <a:pt x="2499005" y="36889"/>
                  <a:pt x="2495243" y="251148"/>
                  <a:pt x="2468913" y="540587"/>
                </a:cubicBezTo>
                <a:cubicBezTo>
                  <a:pt x="2435061" y="905204"/>
                  <a:pt x="2401208" y="1160812"/>
                  <a:pt x="2378639" y="1536705"/>
                </a:cubicBezTo>
                <a:cubicBezTo>
                  <a:pt x="2359832" y="1912599"/>
                  <a:pt x="2442583" y="1799831"/>
                  <a:pt x="2574233" y="1585572"/>
                </a:cubicBezTo>
                <a:cubicBezTo>
                  <a:pt x="2705883" y="1371312"/>
                  <a:pt x="2694599" y="1341241"/>
                  <a:pt x="2837533" y="1025490"/>
                </a:cubicBezTo>
                <a:cubicBezTo>
                  <a:pt x="2976705" y="713498"/>
                  <a:pt x="3059457" y="367675"/>
                  <a:pt x="3311472" y="514274"/>
                </a:cubicBezTo>
                <a:cubicBezTo>
                  <a:pt x="3563487" y="664632"/>
                  <a:pt x="3371655" y="961588"/>
                  <a:pt x="3247528" y="1228472"/>
                </a:cubicBezTo>
                <a:cubicBezTo>
                  <a:pt x="3123401" y="1495357"/>
                  <a:pt x="3108355" y="1517911"/>
                  <a:pt x="2999274" y="1762242"/>
                </a:cubicBezTo>
                <a:cubicBezTo>
                  <a:pt x="2882670" y="2017850"/>
                  <a:pt x="2961660" y="2187002"/>
                  <a:pt x="3206152" y="1984019"/>
                </a:cubicBezTo>
                <a:cubicBezTo>
                  <a:pt x="3424315" y="1799831"/>
                  <a:pt x="3416792" y="1811108"/>
                  <a:pt x="3582294" y="1660750"/>
                </a:cubicBezTo>
                <a:cubicBezTo>
                  <a:pt x="3747797" y="1514152"/>
                  <a:pt x="3947152" y="1288615"/>
                  <a:pt x="4052472" y="1397625"/>
                </a:cubicBezTo>
                <a:cubicBezTo>
                  <a:pt x="4255589" y="1608125"/>
                  <a:pt x="3913300" y="1882528"/>
                  <a:pt x="3691376" y="2104305"/>
                </a:cubicBezTo>
                <a:cubicBezTo>
                  <a:pt x="3469452" y="2322324"/>
                  <a:pt x="3371655" y="2630557"/>
                  <a:pt x="3315233" y="3092906"/>
                </a:cubicBezTo>
                <a:cubicBezTo>
                  <a:pt x="3285612" y="3333948"/>
                  <a:pt x="3199922" y="3572876"/>
                  <a:pt x="3054593" y="3765485"/>
                </a:cubicBezTo>
                <a:lnTo>
                  <a:pt x="3051010" y="3769741"/>
                </a:lnTo>
                <a:lnTo>
                  <a:pt x="3051516" y="3769703"/>
                </a:lnTo>
                <a:cubicBezTo>
                  <a:pt x="2953787" y="3968976"/>
                  <a:pt x="3028963" y="4281046"/>
                  <a:pt x="3066551" y="4412641"/>
                </a:cubicBezTo>
                <a:cubicBezTo>
                  <a:pt x="3066551" y="4412641"/>
                  <a:pt x="3066551" y="4412641"/>
                  <a:pt x="1773527" y="4412641"/>
                </a:cubicBezTo>
                <a:cubicBezTo>
                  <a:pt x="1725603" y="4229348"/>
                  <a:pt x="1593105" y="4122191"/>
                  <a:pt x="1455322" y="4021380"/>
                </a:cubicBezTo>
                <a:lnTo>
                  <a:pt x="1349499" y="3942923"/>
                </a:lnTo>
                <a:lnTo>
                  <a:pt x="1344471" y="3939882"/>
                </a:lnTo>
                <a:lnTo>
                  <a:pt x="1336849" y="3933544"/>
                </a:lnTo>
                <a:lnTo>
                  <a:pt x="1318713" y="3920098"/>
                </a:lnTo>
                <a:cubicBezTo>
                  <a:pt x="1318713" y="3920098"/>
                  <a:pt x="1318713" y="3920098"/>
                  <a:pt x="1320637" y="3920084"/>
                </a:cubicBezTo>
                <a:lnTo>
                  <a:pt x="1320661" y="3920083"/>
                </a:lnTo>
                <a:lnTo>
                  <a:pt x="1242572" y="3855149"/>
                </a:lnTo>
                <a:cubicBezTo>
                  <a:pt x="876891" y="3500986"/>
                  <a:pt x="975628" y="2974500"/>
                  <a:pt x="151877" y="2653111"/>
                </a:cubicBezTo>
                <a:cubicBezTo>
                  <a:pt x="-194174" y="2517789"/>
                  <a:pt x="125547" y="2239627"/>
                  <a:pt x="373801" y="2209556"/>
                </a:cubicBezTo>
                <a:cubicBezTo>
                  <a:pt x="768750" y="2153172"/>
                  <a:pt x="1035811" y="2468922"/>
                  <a:pt x="1148654" y="2784673"/>
                </a:cubicBezTo>
                <a:cubicBezTo>
                  <a:pt x="1231405" y="3013969"/>
                  <a:pt x="1310395" y="3138014"/>
                  <a:pt x="1468375" y="3224469"/>
                </a:cubicBezTo>
                <a:cubicBezTo>
                  <a:pt x="1633878" y="3318443"/>
                  <a:pt x="1727913" y="3442488"/>
                  <a:pt x="1776812" y="3562774"/>
                </a:cubicBezTo>
                <a:cubicBezTo>
                  <a:pt x="1825710" y="3679301"/>
                  <a:pt x="1889654" y="3814623"/>
                  <a:pt x="1983690" y="3807105"/>
                </a:cubicBezTo>
                <a:cubicBezTo>
                  <a:pt x="2066441" y="3799587"/>
                  <a:pt x="1968644" y="3675542"/>
                  <a:pt x="1938553" y="3589086"/>
                </a:cubicBezTo>
                <a:cubicBezTo>
                  <a:pt x="1908461" y="3506390"/>
                  <a:pt x="1934791" y="3566533"/>
                  <a:pt x="1897177" y="3453765"/>
                </a:cubicBezTo>
                <a:cubicBezTo>
                  <a:pt x="1863324" y="3344755"/>
                  <a:pt x="1934791" y="3310925"/>
                  <a:pt x="2006258" y="3393622"/>
                </a:cubicBezTo>
                <a:cubicBezTo>
                  <a:pt x="2070203" y="3465041"/>
                  <a:pt x="2085248" y="3480077"/>
                  <a:pt x="2134147" y="3574051"/>
                </a:cubicBezTo>
                <a:cubicBezTo>
                  <a:pt x="2194330" y="3679301"/>
                  <a:pt x="2280842" y="3807105"/>
                  <a:pt x="2359832" y="3761998"/>
                </a:cubicBezTo>
                <a:cubicBezTo>
                  <a:pt x="2450106" y="3713131"/>
                  <a:pt x="2329741" y="3570292"/>
                  <a:pt x="2262035" y="3465041"/>
                </a:cubicBezTo>
                <a:cubicBezTo>
                  <a:pt x="2205614" y="3374827"/>
                  <a:pt x="2186807" y="3367309"/>
                  <a:pt x="2149192" y="3273335"/>
                </a:cubicBezTo>
                <a:cubicBezTo>
                  <a:pt x="2107817" y="3175603"/>
                  <a:pt x="2149192" y="3168085"/>
                  <a:pt x="2224421" y="3201916"/>
                </a:cubicBezTo>
                <a:cubicBezTo>
                  <a:pt x="2363594" y="3269577"/>
                  <a:pt x="2401208" y="3337237"/>
                  <a:pt x="2517812" y="3404898"/>
                </a:cubicBezTo>
                <a:cubicBezTo>
                  <a:pt x="2630655" y="3472559"/>
                  <a:pt x="2724690" y="3502631"/>
                  <a:pt x="2766066" y="3442488"/>
                </a:cubicBezTo>
                <a:cubicBezTo>
                  <a:pt x="2811203" y="3374827"/>
                  <a:pt x="2709644" y="3310925"/>
                  <a:pt x="2593040" y="3231987"/>
                </a:cubicBezTo>
                <a:cubicBezTo>
                  <a:pt x="2487720" y="3164326"/>
                  <a:pt x="2404969" y="3115460"/>
                  <a:pt x="2307172" y="3032763"/>
                </a:cubicBezTo>
                <a:cubicBezTo>
                  <a:pt x="2220659" y="2961344"/>
                  <a:pt x="2307172" y="2927513"/>
                  <a:pt x="2344786" y="2935031"/>
                </a:cubicBezTo>
                <a:cubicBezTo>
                  <a:pt x="2446345" y="2957585"/>
                  <a:pt x="2510289" y="2968861"/>
                  <a:pt x="2608086" y="2987656"/>
                </a:cubicBezTo>
                <a:cubicBezTo>
                  <a:pt x="2705883" y="3010210"/>
                  <a:pt x="2852578" y="3021487"/>
                  <a:pt x="2852578" y="2938790"/>
                </a:cubicBezTo>
                <a:cubicBezTo>
                  <a:pt x="2852578" y="2848575"/>
                  <a:pt x="2679553" y="2795950"/>
                  <a:pt x="2502766" y="2765879"/>
                </a:cubicBezTo>
                <a:cubicBezTo>
                  <a:pt x="2382401" y="2743325"/>
                  <a:pt x="2318456" y="2743325"/>
                  <a:pt x="2145431" y="2656869"/>
                </a:cubicBezTo>
                <a:cubicBezTo>
                  <a:pt x="2089010" y="2626798"/>
                  <a:pt x="1957360" y="2547860"/>
                  <a:pt x="2036350" y="2487717"/>
                </a:cubicBezTo>
                <a:cubicBezTo>
                  <a:pt x="2096533" y="2442610"/>
                  <a:pt x="2216898" y="2514030"/>
                  <a:pt x="2352309" y="2446369"/>
                </a:cubicBezTo>
                <a:cubicBezTo>
                  <a:pt x="2457629" y="2389985"/>
                  <a:pt x="2544142" y="2171966"/>
                  <a:pt x="2299649" y="2262181"/>
                </a:cubicBezTo>
                <a:cubicBezTo>
                  <a:pt x="2149192" y="2318565"/>
                  <a:pt x="2006258" y="2337360"/>
                  <a:pt x="1863324" y="2288493"/>
                </a:cubicBezTo>
                <a:cubicBezTo>
                  <a:pt x="1784335" y="2258422"/>
                  <a:pt x="1709106" y="2250904"/>
                  <a:pt x="1543603" y="2262181"/>
                </a:cubicBezTo>
                <a:cubicBezTo>
                  <a:pt x="1385624" y="2269699"/>
                  <a:pt x="1287826" y="2153172"/>
                  <a:pt x="1231405" y="1923876"/>
                </a:cubicBezTo>
                <a:cubicBezTo>
                  <a:pt x="1114801" y="1457768"/>
                  <a:pt x="1095994" y="1322446"/>
                  <a:pt x="1024527" y="1033008"/>
                </a:cubicBezTo>
                <a:cubicBezTo>
                  <a:pt x="945537" y="709739"/>
                  <a:pt x="862786" y="480444"/>
                  <a:pt x="1077187" y="393988"/>
                </a:cubicBezTo>
                <a:cubicBezTo>
                  <a:pt x="1340487" y="292497"/>
                  <a:pt x="1419477" y="653355"/>
                  <a:pt x="1457091" y="833784"/>
                </a:cubicBezTo>
                <a:cubicBezTo>
                  <a:pt x="1490944" y="1014213"/>
                  <a:pt x="1554888" y="1269821"/>
                  <a:pt x="1645162" y="1506634"/>
                </a:cubicBezTo>
                <a:cubicBezTo>
                  <a:pt x="1739197" y="1743447"/>
                  <a:pt x="1806903" y="1807349"/>
                  <a:pt x="1855802" y="1547982"/>
                </a:cubicBezTo>
                <a:cubicBezTo>
                  <a:pt x="1904700" y="1284857"/>
                  <a:pt x="1946076" y="848820"/>
                  <a:pt x="1976167" y="510515"/>
                </a:cubicBezTo>
                <a:cubicBezTo>
                  <a:pt x="2002497" y="221077"/>
                  <a:pt x="2047634" y="-30772"/>
                  <a:pt x="2273319" y="30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3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9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23997 0.28889 " pathEditMode="relative" rAng="0" ptsTypes="AA">
                                      <p:cBhvr>
                                        <p:cTn id="21" dur="6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" y="1444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-2.96296E-6 L 0.15143 0.50023 " pathEditMode="relative" rAng="0" ptsTypes="AA">
                                      <p:cBhvr>
                                        <p:cTn id="25" dur="6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5" y="25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-2.59259E-6 L 0.02057 0.58935 " pathEditMode="relative" rAng="0" ptsTypes="AA">
                                      <p:cBhvr>
                                        <p:cTn id="29" dur="6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2946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08333E-7 -2.96296E-6 L -0.11823 0.50023 " pathEditMode="relative" rAng="0" ptsTypes="AA">
                                      <p:cBhvr>
                                        <p:cTn id="33" dur="6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250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125E-6 -2.59259E-6 L -0.19414 0.28426 " pathEditMode="relative" rAng="0" ptsTypes="AA">
                                      <p:cBhvr>
                                        <p:cTn id="37" dur="6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14" y="142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8" grpId="0"/>
      <p:bldP spid="20" grpId="0"/>
      <p:bldP spid="22" grpId="0"/>
      <p:bldP spid="24" grpId="0"/>
      <p:bldP spid="26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雷锋PPT网 www.lfppt.com"/>
          <p:cNvSpPr txBox="1"/>
          <p:nvPr/>
        </p:nvSpPr>
        <p:spPr>
          <a:xfrm>
            <a:off x="1042540" y="120390"/>
            <a:ext cx="87943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поведения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1481" y="4110034"/>
            <a:ext cx="11368620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ru-RU" sz="1600" b="1" i="1" dirty="0" smtClean="0">
                <a:latin typeface="Bookman Old Style" pitchFamily="18" charset="0"/>
              </a:rPr>
              <a:t>	</a:t>
            </a:r>
            <a:r>
              <a:rPr lang="ru-RU" b="1" i="1" dirty="0" smtClean="0">
                <a:solidFill>
                  <a:srgbClr val="8B6B03"/>
                </a:solidFill>
                <a:latin typeface="Bookman Old Style" pitchFamily="18" charset="0"/>
              </a:rPr>
              <a:t>Грамотное </a:t>
            </a:r>
            <a:r>
              <a:rPr lang="ru-RU" b="1" i="1" dirty="0">
                <a:solidFill>
                  <a:srgbClr val="8B6B03"/>
                </a:solidFill>
                <a:latin typeface="Bookman Old Style" pitchFamily="18" charset="0"/>
              </a:rPr>
              <a:t>и профессиональное </a:t>
            </a:r>
            <a:r>
              <a:rPr lang="ru-RU" b="1" i="1" dirty="0" smtClean="0">
                <a:solidFill>
                  <a:srgbClr val="8B6B03"/>
                </a:solidFill>
                <a:latin typeface="Bookman Old Style" pitchFamily="18" charset="0"/>
              </a:rPr>
              <a:t>информирование несовершеннолетних </a:t>
            </a:r>
            <a:r>
              <a:rPr lang="ru-RU" b="1" i="1" dirty="0">
                <a:solidFill>
                  <a:srgbClr val="8B6B03"/>
                </a:solidFill>
                <a:latin typeface="Bookman Old Style" pitchFamily="18" charset="0"/>
              </a:rPr>
              <a:t>об истинном действии и вреде курения, алкоголя и наркотиков, умение честно и открыто говорить на «скользкие темы», желание стать для ребёнка и подростка истинным другом и истинным авторитетом может уберечь многих и многих детей от опасных экспериментов над собой. </a:t>
            </a:r>
            <a:endParaRPr lang="ru-RU" b="1" i="1" dirty="0" smtClean="0">
              <a:solidFill>
                <a:srgbClr val="8B6B03"/>
              </a:solidFill>
              <a:latin typeface="Bookman Old Style" pitchFamily="18" charset="0"/>
            </a:endParaRPr>
          </a:p>
          <a:p>
            <a:pPr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r>
              <a:rPr lang="ru-RU" b="1" i="1" dirty="0" smtClean="0">
                <a:solidFill>
                  <a:srgbClr val="7030A0"/>
                </a:solidFill>
                <a:latin typeface="Bookman Old Style" pitchFamily="18" charset="0"/>
              </a:rPr>
              <a:t>При подготовке и проведении мероприятий учитываются особенности </a:t>
            </a:r>
            <a:r>
              <a:rPr lang="ru-RU" b="1" i="1" dirty="0">
                <a:solidFill>
                  <a:srgbClr val="7030A0"/>
                </a:solidFill>
                <a:latin typeface="Bookman Old Style" pitchFamily="18" charset="0"/>
              </a:rPr>
              <a:t>подростковой психики, чтобы при достижении профилактических целей избежать «побочных явлений и осложнений».</a:t>
            </a:r>
          </a:p>
        </p:txBody>
      </p:sp>
      <p:pic>
        <p:nvPicPr>
          <p:cNvPr id="3074" name="Picture 2" descr="https://sun9-60.userapi.com/impg/39DeNlI3-Zu4N43uqdhz-07QjyyZv0ZLkSYn1A/m5jFjbp-27M.jpg?size=1024x768&amp;quality=96&amp;sign=4296255edab54e7b3c8e98709296f188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36993" y="1061852"/>
            <a:ext cx="3639311" cy="2682422"/>
          </a:xfrm>
          <a:prstGeom prst="octagon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10.userapi.com/impg/vbal8E3DhAXu-FnvgnVhOJliSXSXkE9YHnRN7g/TIfzQc6H5bA.jpg?size=2560x2040&amp;quality=96&amp;sign=fb7863075d3f1a1a409c4d54395f4ca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6" y="1061852"/>
            <a:ext cx="3496591" cy="2786346"/>
          </a:xfrm>
          <a:prstGeom prst="octagon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80.userapi.com/impf/pSA9xtgBhvSQHEBsuvuIdwwT_eDkCqXgGps4wg/MxJv90Usmqw.jpg?size=2560x1707&amp;quality=96&amp;sign=14a7cc8b17e4895d54be64bea5ccd34b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5" r="6520"/>
          <a:stretch/>
        </p:blipFill>
        <p:spPr bwMode="auto">
          <a:xfrm>
            <a:off x="4307032" y="1427612"/>
            <a:ext cx="3462729" cy="2682422"/>
          </a:xfrm>
          <a:prstGeom prst="octagon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2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雷锋PPT网 www.lfppt.com"/>
          <p:cNvSpPr txBox="1"/>
          <p:nvPr/>
        </p:nvSpPr>
        <p:spPr>
          <a:xfrm>
            <a:off x="1042540" y="120390"/>
            <a:ext cx="87943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поведения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26" name="Picture 2" descr="\\Hr\обмен\МАРАФОН\фото для марафона\eEFw_qkeKm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80" y="1590332"/>
            <a:ext cx="4884897" cy="457363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Hr\обмен\МАРАФОН\фото для марафона\KQkOcY-Uid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" y="1096556"/>
            <a:ext cx="4907598" cy="31248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07792" y="4824246"/>
            <a:ext cx="3555782" cy="40011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p3d extrusionH="57150">
              <a:bevelT w="38100" h="38100" prst="angle"/>
            </a:sp3d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Спортивные праздники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3923942"/>
            <a:ext cx="12192000" cy="29443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700000">
            <a:off x="2549843" y="2496677"/>
            <a:ext cx="2017032" cy="20170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3" name="矩形 12"/>
          <p:cNvSpPr/>
          <p:nvPr/>
        </p:nvSpPr>
        <p:spPr>
          <a:xfrm rot="2700000">
            <a:off x="3234254" y="1296477"/>
            <a:ext cx="648211" cy="648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8" name="矩形 17"/>
          <p:cNvSpPr/>
          <p:nvPr/>
        </p:nvSpPr>
        <p:spPr>
          <a:xfrm rot="2700000">
            <a:off x="1349643" y="3181089"/>
            <a:ext cx="648211" cy="64821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9" name="矩形 18"/>
          <p:cNvSpPr/>
          <p:nvPr/>
        </p:nvSpPr>
        <p:spPr>
          <a:xfrm rot="2700000">
            <a:off x="1442912" y="4059165"/>
            <a:ext cx="461671" cy="461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1" name="矩形 20"/>
          <p:cNvSpPr/>
          <p:nvPr/>
        </p:nvSpPr>
        <p:spPr>
          <a:xfrm rot="2700000">
            <a:off x="2620443" y="1428489"/>
            <a:ext cx="384187" cy="3841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 rot="2700000">
            <a:off x="667061" y="3688141"/>
            <a:ext cx="252000" cy="2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7" name="矩形 26"/>
          <p:cNvSpPr/>
          <p:nvPr/>
        </p:nvSpPr>
        <p:spPr>
          <a:xfrm rot="2700000">
            <a:off x="2873088" y="5461532"/>
            <a:ext cx="292365" cy="29236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32" name="雷锋PPT网 www.lfppt.com"/>
          <p:cNvSpPr txBox="1"/>
          <p:nvPr/>
        </p:nvSpPr>
        <p:spPr>
          <a:xfrm>
            <a:off x="2864768" y="2740844"/>
            <a:ext cx="1274708" cy="132343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0523" y="3814141"/>
            <a:ext cx="8287679" cy="29850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6232" y="3796946"/>
            <a:ext cx="3031000" cy="3346456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34" name="矩形 33"/>
          <p:cNvSpPr/>
          <p:nvPr/>
        </p:nvSpPr>
        <p:spPr>
          <a:xfrm>
            <a:off x="5192806" y="1776039"/>
            <a:ext cx="6221845" cy="1231147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zh-CN" sz="3600" b="1" kern="100" dirty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</a:t>
            </a:r>
            <a:r>
              <a:rPr lang="ru-RU" altLang="zh-CN" sz="36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поведения</a:t>
            </a:r>
          </a:p>
        </p:txBody>
      </p:sp>
      <p:sp>
        <p:nvSpPr>
          <p:cNvPr id="14" name="矩形 33"/>
          <p:cNvSpPr/>
          <p:nvPr/>
        </p:nvSpPr>
        <p:spPr>
          <a:xfrm>
            <a:off x="4906295" y="3575398"/>
            <a:ext cx="6221845" cy="1231147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 algn="ctr">
              <a:defRPr/>
            </a:pPr>
            <a:r>
              <a:rPr lang="ru-RU" altLang="zh-CN" sz="3600" b="1" kern="100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ru-RU" altLang="zh-CN" sz="3600" b="1" kern="1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компьютерная и Интернет-зависимость </a:t>
            </a:r>
            <a:endParaRPr lang="zh-CN" altLang="zh-CN" sz="3600" b="1" kern="100" dirty="0">
              <a:solidFill>
                <a:schemeClr val="accent4">
                  <a:lumMod val="75000"/>
                </a:schemeClr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682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32" grpId="0"/>
      <p:bldP spid="34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87943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поведения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5333856" y="1747838"/>
            <a:ext cx="2625725" cy="177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705749" y="1747838"/>
            <a:ext cx="2627313" cy="17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7959581" y="1747838"/>
            <a:ext cx="2627312" cy="177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333062" y="4411662"/>
            <a:ext cx="2625725" cy="17621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704955" y="4422557"/>
            <a:ext cx="2627313" cy="17621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7959581" y="4411662"/>
            <a:ext cx="2627312" cy="1762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2719243" y="2321918"/>
            <a:ext cx="7867650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ru-RU" sz="2000" b="1" i="1" dirty="0">
                <a:solidFill>
                  <a:srgbClr val="993366"/>
                </a:solidFill>
                <a:latin typeface="Bookman Old Style" pitchFamily="18" charset="0"/>
              </a:rPr>
              <a:t>П</a:t>
            </a:r>
            <a:r>
              <a:rPr lang="ru-RU" sz="2000" b="1" i="1" dirty="0" smtClean="0">
                <a:solidFill>
                  <a:srgbClr val="993366"/>
                </a:solidFill>
                <a:latin typeface="Bookman Old Style" pitchFamily="18" charset="0"/>
              </a:rPr>
              <a:t>роблема </a:t>
            </a:r>
            <a:r>
              <a:rPr lang="ru-RU" sz="2000" b="1" i="1" dirty="0">
                <a:solidFill>
                  <a:srgbClr val="993366"/>
                </a:solidFill>
                <a:latin typeface="Bookman Old Style" pitchFamily="18" charset="0"/>
              </a:rPr>
              <a:t>безопасности в сети для всего международного сообщества стала одной из самых актуальных, в связи с чем сегодня растет необходимость в пропаганде ответственного использования располагаемой в сети информации.</a:t>
            </a:r>
            <a:endParaRPr lang="en-US" altLang="zh-CN" sz="2000" b="1" i="1" dirty="0">
              <a:solidFill>
                <a:srgbClr val="993366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718628" y="1346305"/>
            <a:ext cx="1933302" cy="3590393"/>
            <a:chOff x="8853485" y="3998913"/>
            <a:chExt cx="3106735" cy="6257925"/>
          </a:xfrm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3" name="îṣļîḑé-任意多边形: 形状 4"/>
            <p:cNvSpPr>
              <a:spLocks/>
            </p:cNvSpPr>
            <p:nvPr/>
          </p:nvSpPr>
          <p:spPr bwMode="auto">
            <a:xfrm>
              <a:off x="8853485" y="3998913"/>
              <a:ext cx="3106735" cy="6257925"/>
            </a:xfrm>
            <a:custGeom>
              <a:avLst/>
              <a:gdLst>
                <a:gd name="T0" fmla="*/ 8594 w 8630"/>
                <a:gd name="T1" fmla="*/ 3320 h 17382"/>
                <a:gd name="T2" fmla="*/ 8596 w 8630"/>
                <a:gd name="T3" fmla="*/ 3320 h 17382"/>
                <a:gd name="T4" fmla="*/ 8629 w 8630"/>
                <a:gd name="T5" fmla="*/ 3353 h 17382"/>
                <a:gd name="T6" fmla="*/ 8629 w 8630"/>
                <a:gd name="T7" fmla="*/ 4419 h 17382"/>
                <a:gd name="T8" fmla="*/ 8596 w 8630"/>
                <a:gd name="T9" fmla="*/ 4452 h 17382"/>
                <a:gd name="T10" fmla="*/ 8594 w 8630"/>
                <a:gd name="T11" fmla="*/ 4452 h 17382"/>
                <a:gd name="T12" fmla="*/ 8594 w 8630"/>
                <a:gd name="T13" fmla="*/ 16371 h 17382"/>
                <a:gd name="T14" fmla="*/ 7584 w 8630"/>
                <a:gd name="T15" fmla="*/ 17381 h 17382"/>
                <a:gd name="T16" fmla="*/ 1043 w 8630"/>
                <a:gd name="T17" fmla="*/ 17381 h 17382"/>
                <a:gd name="T18" fmla="*/ 33 w 8630"/>
                <a:gd name="T19" fmla="*/ 16371 h 17382"/>
                <a:gd name="T20" fmla="*/ 33 w 8630"/>
                <a:gd name="T21" fmla="*/ 5859 h 17382"/>
                <a:gd name="T22" fmla="*/ 33 w 8630"/>
                <a:gd name="T23" fmla="*/ 5859 h 17382"/>
                <a:gd name="T24" fmla="*/ 0 w 8630"/>
                <a:gd name="T25" fmla="*/ 5826 h 17382"/>
                <a:gd name="T26" fmla="*/ 0 w 8630"/>
                <a:gd name="T27" fmla="*/ 4760 h 17382"/>
                <a:gd name="T28" fmla="*/ 33 w 8630"/>
                <a:gd name="T29" fmla="*/ 4727 h 17382"/>
                <a:gd name="T30" fmla="*/ 33 w 8630"/>
                <a:gd name="T31" fmla="*/ 4727 h 17382"/>
                <a:gd name="T32" fmla="*/ 33 w 8630"/>
                <a:gd name="T33" fmla="*/ 4452 h 17382"/>
                <a:gd name="T34" fmla="*/ 33 w 8630"/>
                <a:gd name="T35" fmla="*/ 4452 h 17382"/>
                <a:gd name="T36" fmla="*/ 0 w 8630"/>
                <a:gd name="T37" fmla="*/ 4419 h 17382"/>
                <a:gd name="T38" fmla="*/ 0 w 8630"/>
                <a:gd name="T39" fmla="*/ 3353 h 17382"/>
                <a:gd name="T40" fmla="*/ 33 w 8630"/>
                <a:gd name="T41" fmla="*/ 3320 h 17382"/>
                <a:gd name="T42" fmla="*/ 33 w 8630"/>
                <a:gd name="T43" fmla="*/ 3320 h 17382"/>
                <a:gd name="T44" fmla="*/ 33 w 8630"/>
                <a:gd name="T45" fmla="*/ 2704 h 17382"/>
                <a:gd name="T46" fmla="*/ 33 w 8630"/>
                <a:gd name="T47" fmla="*/ 2704 h 17382"/>
                <a:gd name="T48" fmla="*/ 0 w 8630"/>
                <a:gd name="T49" fmla="*/ 2672 h 17382"/>
                <a:gd name="T50" fmla="*/ 0 w 8630"/>
                <a:gd name="T51" fmla="*/ 2075 h 17382"/>
                <a:gd name="T52" fmla="*/ 33 w 8630"/>
                <a:gd name="T53" fmla="*/ 2042 h 17382"/>
                <a:gd name="T54" fmla="*/ 33 w 8630"/>
                <a:gd name="T55" fmla="*/ 2042 h 17382"/>
                <a:gd name="T56" fmla="*/ 33 w 8630"/>
                <a:gd name="T57" fmla="*/ 1010 h 17382"/>
                <a:gd name="T58" fmla="*/ 1043 w 8630"/>
                <a:gd name="T59" fmla="*/ 0 h 17382"/>
                <a:gd name="T60" fmla="*/ 7584 w 8630"/>
                <a:gd name="T61" fmla="*/ 0 h 17382"/>
                <a:gd name="T62" fmla="*/ 8594 w 8630"/>
                <a:gd name="T63" fmla="*/ 1010 h 17382"/>
                <a:gd name="T64" fmla="*/ 8594 w 8630"/>
                <a:gd name="T65" fmla="*/ 3320 h 173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30"/>
                <a:gd name="T100" fmla="*/ 0 h 17382"/>
                <a:gd name="T101" fmla="*/ 8630 w 8630"/>
                <a:gd name="T102" fmla="*/ 17382 h 173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30" h="17382">
                  <a:moveTo>
                    <a:pt x="8594" y="3320"/>
                  </a:moveTo>
                  <a:lnTo>
                    <a:pt x="8596" y="3320"/>
                  </a:lnTo>
                  <a:cubicBezTo>
                    <a:pt x="8614" y="3320"/>
                    <a:pt x="8629" y="3335"/>
                    <a:pt x="8629" y="3353"/>
                  </a:cubicBezTo>
                  <a:lnTo>
                    <a:pt x="8629" y="4419"/>
                  </a:lnTo>
                  <a:cubicBezTo>
                    <a:pt x="8629" y="4438"/>
                    <a:pt x="8614" y="4452"/>
                    <a:pt x="8596" y="4452"/>
                  </a:cubicBezTo>
                  <a:lnTo>
                    <a:pt x="8594" y="4452"/>
                  </a:lnTo>
                  <a:lnTo>
                    <a:pt x="8594" y="16371"/>
                  </a:lnTo>
                  <a:cubicBezTo>
                    <a:pt x="8594" y="16928"/>
                    <a:pt x="8141" y="17381"/>
                    <a:pt x="7584" y="17381"/>
                  </a:cubicBezTo>
                  <a:lnTo>
                    <a:pt x="1043" y="17381"/>
                  </a:lnTo>
                  <a:cubicBezTo>
                    <a:pt x="487" y="17381"/>
                    <a:pt x="33" y="16928"/>
                    <a:pt x="33" y="16371"/>
                  </a:cubicBezTo>
                  <a:lnTo>
                    <a:pt x="33" y="5859"/>
                  </a:lnTo>
                  <a:cubicBezTo>
                    <a:pt x="15" y="5859"/>
                    <a:pt x="0" y="5844"/>
                    <a:pt x="0" y="5826"/>
                  </a:cubicBezTo>
                  <a:lnTo>
                    <a:pt x="0" y="4760"/>
                  </a:lnTo>
                  <a:cubicBezTo>
                    <a:pt x="0" y="4741"/>
                    <a:pt x="15" y="4727"/>
                    <a:pt x="33" y="4727"/>
                  </a:cubicBezTo>
                  <a:lnTo>
                    <a:pt x="33" y="4452"/>
                  </a:lnTo>
                  <a:cubicBezTo>
                    <a:pt x="15" y="4452"/>
                    <a:pt x="0" y="4438"/>
                    <a:pt x="0" y="4419"/>
                  </a:cubicBezTo>
                  <a:lnTo>
                    <a:pt x="0" y="3353"/>
                  </a:lnTo>
                  <a:cubicBezTo>
                    <a:pt x="0" y="3335"/>
                    <a:pt x="15" y="3320"/>
                    <a:pt x="33" y="3320"/>
                  </a:cubicBezTo>
                  <a:lnTo>
                    <a:pt x="33" y="2704"/>
                  </a:lnTo>
                  <a:cubicBezTo>
                    <a:pt x="15" y="2704"/>
                    <a:pt x="0" y="2690"/>
                    <a:pt x="0" y="2672"/>
                  </a:cubicBezTo>
                  <a:lnTo>
                    <a:pt x="0" y="2075"/>
                  </a:lnTo>
                  <a:cubicBezTo>
                    <a:pt x="0" y="2057"/>
                    <a:pt x="15" y="2042"/>
                    <a:pt x="33" y="2042"/>
                  </a:cubicBezTo>
                  <a:lnTo>
                    <a:pt x="33" y="1010"/>
                  </a:lnTo>
                  <a:cubicBezTo>
                    <a:pt x="33" y="453"/>
                    <a:pt x="487" y="0"/>
                    <a:pt x="1043" y="0"/>
                  </a:cubicBezTo>
                  <a:lnTo>
                    <a:pt x="7584" y="0"/>
                  </a:lnTo>
                  <a:cubicBezTo>
                    <a:pt x="8141" y="0"/>
                    <a:pt x="8594" y="453"/>
                    <a:pt x="8594" y="1010"/>
                  </a:cubicBezTo>
                  <a:lnTo>
                    <a:pt x="8594" y="332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ṣļîḑé-任意多边形: 形状 5"/>
            <p:cNvSpPr>
              <a:spLocks/>
            </p:cNvSpPr>
            <p:nvPr/>
          </p:nvSpPr>
          <p:spPr bwMode="auto">
            <a:xfrm>
              <a:off x="8853485" y="4044951"/>
              <a:ext cx="3036887" cy="6211887"/>
            </a:xfrm>
            <a:custGeom>
              <a:avLst/>
              <a:gdLst>
                <a:gd name="T0" fmla="*/ 947 w 8436"/>
                <a:gd name="T1" fmla="*/ 17255 h 17256"/>
                <a:gd name="T2" fmla="*/ 0 w 8436"/>
                <a:gd name="T3" fmla="*/ 16308 h 17256"/>
                <a:gd name="T4" fmla="*/ 0 w 8436"/>
                <a:gd name="T5" fmla="*/ 947 h 17256"/>
                <a:gd name="T6" fmla="*/ 947 w 8436"/>
                <a:gd name="T7" fmla="*/ 0 h 17256"/>
                <a:gd name="T8" fmla="*/ 7488 w 8436"/>
                <a:gd name="T9" fmla="*/ 0 h 17256"/>
                <a:gd name="T10" fmla="*/ 8435 w 8436"/>
                <a:gd name="T11" fmla="*/ 947 h 17256"/>
                <a:gd name="T12" fmla="*/ 8435 w 8436"/>
                <a:gd name="T13" fmla="*/ 16308 h 17256"/>
                <a:gd name="T14" fmla="*/ 7488 w 8436"/>
                <a:gd name="T15" fmla="*/ 17255 h 17256"/>
                <a:gd name="T16" fmla="*/ 947 w 8436"/>
                <a:gd name="T17" fmla="*/ 17255 h 172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36"/>
                <a:gd name="T28" fmla="*/ 0 h 17256"/>
                <a:gd name="T29" fmla="*/ 8436 w 8436"/>
                <a:gd name="T30" fmla="*/ 17256 h 172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36" h="17256">
                  <a:moveTo>
                    <a:pt x="947" y="17255"/>
                  </a:moveTo>
                  <a:cubicBezTo>
                    <a:pt x="425" y="17255"/>
                    <a:pt x="0" y="16831"/>
                    <a:pt x="0" y="16308"/>
                  </a:cubicBezTo>
                  <a:lnTo>
                    <a:pt x="0" y="947"/>
                  </a:lnTo>
                  <a:cubicBezTo>
                    <a:pt x="0" y="425"/>
                    <a:pt x="425" y="0"/>
                    <a:pt x="947" y="0"/>
                  </a:cubicBezTo>
                  <a:lnTo>
                    <a:pt x="7488" y="0"/>
                  </a:lnTo>
                  <a:cubicBezTo>
                    <a:pt x="8010" y="0"/>
                    <a:pt x="8435" y="425"/>
                    <a:pt x="8435" y="947"/>
                  </a:cubicBezTo>
                  <a:lnTo>
                    <a:pt x="8435" y="16308"/>
                  </a:lnTo>
                  <a:cubicBezTo>
                    <a:pt x="8435" y="16831"/>
                    <a:pt x="8010" y="17255"/>
                    <a:pt x="7488" y="17255"/>
                  </a:cubicBezTo>
                  <a:lnTo>
                    <a:pt x="947" y="1725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ṣļîḑé-任意多边形: 形状 6"/>
            <p:cNvSpPr>
              <a:spLocks/>
            </p:cNvSpPr>
            <p:nvPr/>
          </p:nvSpPr>
          <p:spPr bwMode="auto">
            <a:xfrm>
              <a:off x="9925050" y="4337050"/>
              <a:ext cx="93663" cy="93663"/>
            </a:xfrm>
            <a:custGeom>
              <a:avLst/>
              <a:gdLst>
                <a:gd name="T0" fmla="*/ 130 w 260"/>
                <a:gd name="T1" fmla="*/ 260 h 261"/>
                <a:gd name="T2" fmla="*/ 0 w 260"/>
                <a:gd name="T3" fmla="*/ 130 h 261"/>
                <a:gd name="T4" fmla="*/ 130 w 260"/>
                <a:gd name="T5" fmla="*/ 0 h 261"/>
                <a:gd name="T6" fmla="*/ 259 w 260"/>
                <a:gd name="T7" fmla="*/ 130 h 261"/>
                <a:gd name="T8" fmla="*/ 130 w 260"/>
                <a:gd name="T9" fmla="*/ 260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261"/>
                <a:gd name="T17" fmla="*/ 260 w 260"/>
                <a:gd name="T18" fmla="*/ 261 h 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261">
                  <a:moveTo>
                    <a:pt x="130" y="260"/>
                  </a:moveTo>
                  <a:cubicBezTo>
                    <a:pt x="58" y="260"/>
                    <a:pt x="0" y="202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2"/>
                    <a:pt x="201" y="260"/>
                    <a:pt x="130" y="2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ļîḑé-任意多边形: 形状 7"/>
            <p:cNvSpPr>
              <a:spLocks/>
            </p:cNvSpPr>
            <p:nvPr/>
          </p:nvSpPr>
          <p:spPr bwMode="auto">
            <a:xfrm>
              <a:off x="10369550" y="4167188"/>
              <a:ext cx="68263" cy="68262"/>
            </a:xfrm>
            <a:custGeom>
              <a:avLst/>
              <a:gdLst>
                <a:gd name="T0" fmla="*/ 95 w 191"/>
                <a:gd name="T1" fmla="*/ 190 h 191"/>
                <a:gd name="T2" fmla="*/ 0 w 191"/>
                <a:gd name="T3" fmla="*/ 95 h 191"/>
                <a:gd name="T4" fmla="*/ 95 w 191"/>
                <a:gd name="T5" fmla="*/ 0 h 191"/>
                <a:gd name="T6" fmla="*/ 190 w 191"/>
                <a:gd name="T7" fmla="*/ 95 h 191"/>
                <a:gd name="T8" fmla="*/ 95 w 191"/>
                <a:gd name="T9" fmla="*/ 19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91"/>
                <a:gd name="T17" fmla="*/ 191 w 191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91">
                  <a:moveTo>
                    <a:pt x="95" y="190"/>
                  </a:move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任意多边形: 形状 8"/>
            <p:cNvSpPr>
              <a:spLocks/>
            </p:cNvSpPr>
            <p:nvPr/>
          </p:nvSpPr>
          <p:spPr bwMode="auto">
            <a:xfrm>
              <a:off x="10185400" y="4362450"/>
              <a:ext cx="434975" cy="46038"/>
            </a:xfrm>
            <a:custGeom>
              <a:avLst/>
              <a:gdLst>
                <a:gd name="T0" fmla="*/ 1143 w 1209"/>
                <a:gd name="T1" fmla="*/ 129 h 130"/>
                <a:gd name="T2" fmla="*/ 64 w 1209"/>
                <a:gd name="T3" fmla="*/ 129 h 130"/>
                <a:gd name="T4" fmla="*/ 0 w 1209"/>
                <a:gd name="T5" fmla="*/ 65 h 130"/>
                <a:gd name="T6" fmla="*/ 64 w 1209"/>
                <a:gd name="T7" fmla="*/ 0 h 130"/>
                <a:gd name="T8" fmla="*/ 1143 w 1209"/>
                <a:gd name="T9" fmla="*/ 0 h 130"/>
                <a:gd name="T10" fmla="*/ 1208 w 1209"/>
                <a:gd name="T11" fmla="*/ 65 h 130"/>
                <a:gd name="T12" fmla="*/ 1143 w 1209"/>
                <a:gd name="T13" fmla="*/ 129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9"/>
                <a:gd name="T22" fmla="*/ 0 h 130"/>
                <a:gd name="T23" fmla="*/ 1209 w 1209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9" h="130">
                  <a:moveTo>
                    <a:pt x="1143" y="129"/>
                  </a:moveTo>
                  <a:lnTo>
                    <a:pt x="64" y="129"/>
                  </a:lnTo>
                  <a:cubicBezTo>
                    <a:pt x="29" y="129"/>
                    <a:pt x="0" y="100"/>
                    <a:pt x="0" y="65"/>
                  </a:cubicBezTo>
                  <a:cubicBezTo>
                    <a:pt x="0" y="29"/>
                    <a:pt x="29" y="0"/>
                    <a:pt x="64" y="0"/>
                  </a:cubicBezTo>
                  <a:lnTo>
                    <a:pt x="1143" y="0"/>
                  </a:lnTo>
                  <a:cubicBezTo>
                    <a:pt x="1179" y="0"/>
                    <a:pt x="1208" y="29"/>
                    <a:pt x="1208" y="65"/>
                  </a:cubicBezTo>
                  <a:cubicBezTo>
                    <a:pt x="1208" y="100"/>
                    <a:pt x="1179" y="129"/>
                    <a:pt x="1143" y="1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任意多边形: 形状 9"/>
            <p:cNvSpPr>
              <a:spLocks/>
            </p:cNvSpPr>
            <p:nvPr/>
          </p:nvSpPr>
          <p:spPr bwMode="auto">
            <a:xfrm>
              <a:off x="10190163" y="9671050"/>
              <a:ext cx="427037" cy="427038"/>
            </a:xfrm>
            <a:custGeom>
              <a:avLst/>
              <a:gdLst>
                <a:gd name="T0" fmla="*/ 84 w 1187"/>
                <a:gd name="T1" fmla="*/ 593 h 1186"/>
                <a:gd name="T2" fmla="*/ 593 w 1187"/>
                <a:gd name="T3" fmla="*/ 1102 h 1186"/>
                <a:gd name="T4" fmla="*/ 1102 w 1187"/>
                <a:gd name="T5" fmla="*/ 593 h 1186"/>
                <a:gd name="T6" fmla="*/ 593 w 1187"/>
                <a:gd name="T7" fmla="*/ 83 h 1186"/>
                <a:gd name="T8" fmla="*/ 84 w 1187"/>
                <a:gd name="T9" fmla="*/ 593 h 1186"/>
                <a:gd name="T10" fmla="*/ 0 w 1187"/>
                <a:gd name="T11" fmla="*/ 593 h 1186"/>
                <a:gd name="T12" fmla="*/ 593 w 1187"/>
                <a:gd name="T13" fmla="*/ 0 h 1186"/>
                <a:gd name="T14" fmla="*/ 1186 w 1187"/>
                <a:gd name="T15" fmla="*/ 593 h 1186"/>
                <a:gd name="T16" fmla="*/ 593 w 1187"/>
                <a:gd name="T17" fmla="*/ 1185 h 1186"/>
                <a:gd name="T18" fmla="*/ 0 w 1187"/>
                <a:gd name="T19" fmla="*/ 593 h 11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7"/>
                <a:gd name="T31" fmla="*/ 0 h 1186"/>
                <a:gd name="T32" fmla="*/ 1187 w 1187"/>
                <a:gd name="T33" fmla="*/ 1186 h 11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7" h="1186">
                  <a:moveTo>
                    <a:pt x="84" y="593"/>
                  </a:moveTo>
                  <a:cubicBezTo>
                    <a:pt x="84" y="874"/>
                    <a:pt x="312" y="1102"/>
                    <a:pt x="593" y="1102"/>
                  </a:cubicBezTo>
                  <a:cubicBezTo>
                    <a:pt x="874" y="1102"/>
                    <a:pt x="1102" y="874"/>
                    <a:pt x="1102" y="593"/>
                  </a:cubicBezTo>
                  <a:cubicBezTo>
                    <a:pt x="1102" y="312"/>
                    <a:pt x="874" y="83"/>
                    <a:pt x="593" y="83"/>
                  </a:cubicBezTo>
                  <a:cubicBezTo>
                    <a:pt x="312" y="83"/>
                    <a:pt x="84" y="312"/>
                    <a:pt x="84" y="593"/>
                  </a:cubicBezTo>
                  <a:close/>
                  <a:moveTo>
                    <a:pt x="0" y="593"/>
                  </a:moveTo>
                  <a:cubicBezTo>
                    <a:pt x="0" y="266"/>
                    <a:pt x="266" y="0"/>
                    <a:pt x="593" y="0"/>
                  </a:cubicBezTo>
                  <a:cubicBezTo>
                    <a:pt x="920" y="0"/>
                    <a:pt x="1186" y="266"/>
                    <a:pt x="1186" y="593"/>
                  </a:cubicBezTo>
                  <a:cubicBezTo>
                    <a:pt x="1186" y="920"/>
                    <a:pt x="920" y="1185"/>
                    <a:pt x="593" y="1185"/>
                  </a:cubicBezTo>
                  <a:cubicBezTo>
                    <a:pt x="266" y="1185"/>
                    <a:pt x="0" y="920"/>
                    <a:pt x="0" y="5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4106" name="Picture 10" descr="https://ds04.infourok.ru/uploads/ex/016c/00112bf3-5007af96/img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3" y="2200191"/>
            <a:ext cx="2214146" cy="1660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44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70176" y="253891"/>
            <a:ext cx="991168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Решение проблемы интернет-зависимости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881" y="5451475"/>
            <a:ext cx="1623512" cy="76200"/>
          </a:xfrm>
          <a:prstGeom prst="rect">
            <a:avLst/>
          </a:prstGeom>
          <a:solidFill>
            <a:schemeClr val="accent1"/>
          </a:solidFill>
          <a:ln w="158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15151" tIns="57576" rIns="115151" bIns="57576" anchor="ctr"/>
          <a:lstStyle/>
          <a:p>
            <a:pPr algn="ctr" defTabSz="1217218"/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541465" y="1541463"/>
            <a:ext cx="3105780" cy="3192463"/>
          </a:xfrm>
          <a:custGeom>
            <a:avLst/>
            <a:gdLst>
              <a:gd name="T0" fmla="*/ 2147483647 w 2676"/>
              <a:gd name="T1" fmla="*/ 2147483647 h 2848"/>
              <a:gd name="T2" fmla="*/ 2147483647 w 2676"/>
              <a:gd name="T3" fmla="*/ 2147483647 h 2848"/>
              <a:gd name="T4" fmla="*/ 2147483647 w 2676"/>
              <a:gd name="T5" fmla="*/ 2147483647 h 2848"/>
              <a:gd name="T6" fmla="*/ 0 w 2676"/>
              <a:gd name="T7" fmla="*/ 2147483647 h 2848"/>
              <a:gd name="T8" fmla="*/ 2147483647 w 2676"/>
              <a:gd name="T9" fmla="*/ 2147483647 h 2848"/>
              <a:gd name="T10" fmla="*/ 2147483647 w 2676"/>
              <a:gd name="T11" fmla="*/ 2147483647 h 2848"/>
              <a:gd name="T12" fmla="*/ 2147483647 w 2676"/>
              <a:gd name="T13" fmla="*/ 2147483647 h 2848"/>
              <a:gd name="T14" fmla="*/ 2147483647 w 2676"/>
              <a:gd name="T15" fmla="*/ 0 h 2848"/>
              <a:gd name="T16" fmla="*/ 2147483647 w 2676"/>
              <a:gd name="T17" fmla="*/ 2147483647 h 2848"/>
              <a:gd name="T18" fmla="*/ 2147483647 w 2676"/>
              <a:gd name="T19" fmla="*/ 2147483647 h 2848"/>
              <a:gd name="T20" fmla="*/ 2147483647 w 2676"/>
              <a:gd name="T21" fmla="*/ 2147483647 h 2848"/>
              <a:gd name="T22" fmla="*/ 2147483647 w 2676"/>
              <a:gd name="T23" fmla="*/ 2147483647 h 2848"/>
              <a:gd name="T24" fmla="*/ 2147483647 w 2676"/>
              <a:gd name="T25" fmla="*/ 2147483647 h 2848"/>
              <a:gd name="T26" fmla="*/ 2147483647 w 2676"/>
              <a:gd name="T27" fmla="*/ 2147483647 h 2848"/>
              <a:gd name="T28" fmla="*/ 2147483647 w 2676"/>
              <a:gd name="T29" fmla="*/ 2147483647 h 2848"/>
              <a:gd name="T30" fmla="*/ 2147483647 w 2676"/>
              <a:gd name="T31" fmla="*/ 2147483647 h 2848"/>
              <a:gd name="T32" fmla="*/ 2147483647 w 2676"/>
              <a:gd name="T33" fmla="*/ 2147483647 h 2848"/>
              <a:gd name="T34" fmla="*/ 2147483647 w 2676"/>
              <a:gd name="T35" fmla="*/ 2147483647 h 2848"/>
              <a:gd name="T36" fmla="*/ 2147483647 w 2676"/>
              <a:gd name="T37" fmla="*/ 2147483647 h 2848"/>
              <a:gd name="T38" fmla="*/ 2147483647 w 2676"/>
              <a:gd name="T39" fmla="*/ 2147483647 h 2848"/>
              <a:gd name="T40" fmla="*/ 2147483647 w 2676"/>
              <a:gd name="T41" fmla="*/ 2147483647 h 2848"/>
              <a:gd name="T42" fmla="*/ 2147483647 w 2676"/>
              <a:gd name="T43" fmla="*/ 2147483647 h 2848"/>
              <a:gd name="T44" fmla="*/ 2147483647 w 2676"/>
              <a:gd name="T45" fmla="*/ 2147483647 h 2848"/>
              <a:gd name="T46" fmla="*/ 2147483647 w 2676"/>
              <a:gd name="T47" fmla="*/ 2147483647 h 2848"/>
              <a:gd name="T48" fmla="*/ 2147483647 w 2676"/>
              <a:gd name="T49" fmla="*/ 2147483647 h 2848"/>
              <a:gd name="T50" fmla="*/ 2147483647 w 2676"/>
              <a:gd name="T51" fmla="*/ 2147483647 h 2848"/>
              <a:gd name="T52" fmla="*/ 2147483647 w 2676"/>
              <a:gd name="T53" fmla="*/ 2147483647 h 2848"/>
              <a:gd name="T54" fmla="*/ 2147483647 w 2676"/>
              <a:gd name="T55" fmla="*/ 2147483647 h 2848"/>
              <a:gd name="T56" fmla="*/ 2147483647 w 2676"/>
              <a:gd name="T57" fmla="*/ 2147483647 h 2848"/>
              <a:gd name="T58" fmla="*/ 2147483647 w 2676"/>
              <a:gd name="T59" fmla="*/ 2147483647 h 2848"/>
              <a:gd name="T60" fmla="*/ 2147483647 w 2676"/>
              <a:gd name="T61" fmla="*/ 2147483647 h 2848"/>
              <a:gd name="T62" fmla="*/ 2147483647 w 2676"/>
              <a:gd name="T63" fmla="*/ 2147483647 h 2848"/>
              <a:gd name="T64" fmla="*/ 2147483647 w 2676"/>
              <a:gd name="T65" fmla="*/ 2147483647 h 2848"/>
              <a:gd name="T66" fmla="*/ 2147483647 w 2676"/>
              <a:gd name="T67" fmla="*/ 2147483647 h 2848"/>
              <a:gd name="T68" fmla="*/ 2147483647 w 2676"/>
              <a:gd name="T69" fmla="*/ 2147483647 h 2848"/>
              <a:gd name="T70" fmla="*/ 2147483647 w 2676"/>
              <a:gd name="T71" fmla="*/ 2147483647 h 2848"/>
              <a:gd name="T72" fmla="*/ 2147483647 w 2676"/>
              <a:gd name="T73" fmla="*/ 2147483647 h 2848"/>
              <a:gd name="T74" fmla="*/ 2147483647 w 2676"/>
              <a:gd name="T75" fmla="*/ 2147483647 h 2848"/>
              <a:gd name="T76" fmla="*/ 2147483647 w 2676"/>
              <a:gd name="T77" fmla="*/ 2147483647 h 2848"/>
              <a:gd name="T78" fmla="*/ 2147483647 w 2676"/>
              <a:gd name="T79" fmla="*/ 2147483647 h 2848"/>
              <a:gd name="T80" fmla="*/ 2147483647 w 2676"/>
              <a:gd name="T81" fmla="*/ 2147483647 h 2848"/>
              <a:gd name="T82" fmla="*/ 2147483647 w 2676"/>
              <a:gd name="T83" fmla="*/ 2147483647 h 2848"/>
              <a:gd name="T84" fmla="*/ 2147483647 w 2676"/>
              <a:gd name="T85" fmla="*/ 2147483647 h 2848"/>
              <a:gd name="T86" fmla="*/ 2147483647 w 2676"/>
              <a:gd name="T87" fmla="*/ 2147483647 h 2848"/>
              <a:gd name="T88" fmla="*/ 2147483647 w 2676"/>
              <a:gd name="T89" fmla="*/ 2147483647 h 2848"/>
              <a:gd name="T90" fmla="*/ 2147483647 w 2676"/>
              <a:gd name="T91" fmla="*/ 2147483647 h 2848"/>
              <a:gd name="T92" fmla="*/ 2147483647 w 2676"/>
              <a:gd name="T93" fmla="*/ 2147483647 h 2848"/>
              <a:gd name="T94" fmla="*/ 2147483647 w 2676"/>
              <a:gd name="T95" fmla="*/ 2147483647 h 2848"/>
              <a:gd name="T96" fmla="*/ 2147483647 w 2676"/>
              <a:gd name="T97" fmla="*/ 2147483647 h 2848"/>
              <a:gd name="T98" fmla="*/ 2147483647 w 2676"/>
              <a:gd name="T99" fmla="*/ 2147483647 h 2848"/>
              <a:gd name="T100" fmla="*/ 2147483647 w 2676"/>
              <a:gd name="T101" fmla="*/ 2147483647 h 2848"/>
              <a:gd name="T102" fmla="*/ 2147483647 w 2676"/>
              <a:gd name="T103" fmla="*/ 2147483647 h 2848"/>
              <a:gd name="T104" fmla="*/ 2147483647 w 2676"/>
              <a:gd name="T105" fmla="*/ 2147483647 h 2848"/>
              <a:gd name="T106" fmla="*/ 2147483647 w 2676"/>
              <a:gd name="T107" fmla="*/ 2147483647 h 2848"/>
              <a:gd name="T108" fmla="*/ 2147483647 w 2676"/>
              <a:gd name="T109" fmla="*/ 2147483647 h 2848"/>
              <a:gd name="T110" fmla="*/ 2147483647 w 2676"/>
              <a:gd name="T111" fmla="*/ 2147483647 h 2848"/>
              <a:gd name="T112" fmla="*/ 2147483647 w 2676"/>
              <a:gd name="T113" fmla="*/ 2147483647 h 2848"/>
              <a:gd name="T114" fmla="*/ 2147483647 w 2676"/>
              <a:gd name="T115" fmla="*/ 2147483647 h 2848"/>
              <a:gd name="T116" fmla="*/ 2147483647 w 2676"/>
              <a:gd name="T117" fmla="*/ 2147483647 h 2848"/>
              <a:gd name="T118" fmla="*/ 2147483647 w 2676"/>
              <a:gd name="T119" fmla="*/ 2147483647 h 2848"/>
              <a:gd name="T120" fmla="*/ 2147483647 w 2676"/>
              <a:gd name="T121" fmla="*/ 2147483647 h 2848"/>
              <a:gd name="T122" fmla="*/ 2147483647 w 2676"/>
              <a:gd name="T123" fmla="*/ 2147483647 h 284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676"/>
              <a:gd name="T187" fmla="*/ 0 h 2848"/>
              <a:gd name="T188" fmla="*/ 2676 w 2676"/>
              <a:gd name="T189" fmla="*/ 2848 h 284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676" h="2848">
                <a:moveTo>
                  <a:pt x="764" y="1468"/>
                </a:moveTo>
                <a:lnTo>
                  <a:pt x="132" y="1468"/>
                </a:lnTo>
                <a:cubicBezTo>
                  <a:pt x="91" y="1468"/>
                  <a:pt x="58" y="1452"/>
                  <a:pt x="36" y="1427"/>
                </a:cubicBezTo>
                <a:cubicBezTo>
                  <a:pt x="12" y="1401"/>
                  <a:pt x="0" y="1365"/>
                  <a:pt x="0" y="1325"/>
                </a:cubicBezTo>
                <a:cubicBezTo>
                  <a:pt x="0" y="1220"/>
                  <a:pt x="16" y="1037"/>
                  <a:pt x="83" y="843"/>
                </a:cubicBezTo>
                <a:cubicBezTo>
                  <a:pt x="128" y="710"/>
                  <a:pt x="198" y="572"/>
                  <a:pt x="302" y="448"/>
                </a:cubicBezTo>
                <a:cubicBezTo>
                  <a:pt x="463" y="257"/>
                  <a:pt x="645" y="145"/>
                  <a:pt x="830" y="80"/>
                </a:cubicBezTo>
                <a:cubicBezTo>
                  <a:pt x="1014" y="16"/>
                  <a:pt x="1200" y="0"/>
                  <a:pt x="1369" y="0"/>
                </a:cubicBezTo>
                <a:cubicBezTo>
                  <a:pt x="1521" y="0"/>
                  <a:pt x="1738" y="26"/>
                  <a:pt x="1955" y="115"/>
                </a:cubicBezTo>
                <a:cubicBezTo>
                  <a:pt x="2115" y="180"/>
                  <a:pt x="2276" y="279"/>
                  <a:pt x="2412" y="426"/>
                </a:cubicBezTo>
                <a:cubicBezTo>
                  <a:pt x="2517" y="540"/>
                  <a:pt x="2583" y="667"/>
                  <a:pt x="2623" y="798"/>
                </a:cubicBezTo>
                <a:cubicBezTo>
                  <a:pt x="2669" y="953"/>
                  <a:pt x="2676" y="1113"/>
                  <a:pt x="2663" y="1258"/>
                </a:cubicBezTo>
                <a:cubicBezTo>
                  <a:pt x="2645" y="1440"/>
                  <a:pt x="2572" y="1589"/>
                  <a:pt x="2470" y="1716"/>
                </a:cubicBezTo>
                <a:cubicBezTo>
                  <a:pt x="2370" y="1841"/>
                  <a:pt x="2243" y="1944"/>
                  <a:pt x="2115" y="2036"/>
                </a:cubicBezTo>
                <a:cubicBezTo>
                  <a:pt x="1973" y="2139"/>
                  <a:pt x="1882" y="2230"/>
                  <a:pt x="1826" y="2320"/>
                </a:cubicBezTo>
                <a:cubicBezTo>
                  <a:pt x="1773" y="2408"/>
                  <a:pt x="1753" y="2497"/>
                  <a:pt x="1753" y="2597"/>
                </a:cubicBezTo>
                <a:lnTo>
                  <a:pt x="1753" y="2808"/>
                </a:lnTo>
                <a:lnTo>
                  <a:pt x="1753" y="2848"/>
                </a:lnTo>
                <a:lnTo>
                  <a:pt x="1713" y="2848"/>
                </a:lnTo>
                <a:lnTo>
                  <a:pt x="904" y="2848"/>
                </a:lnTo>
                <a:lnTo>
                  <a:pt x="864" y="2848"/>
                </a:lnTo>
                <a:lnTo>
                  <a:pt x="864" y="2808"/>
                </a:lnTo>
                <a:lnTo>
                  <a:pt x="864" y="2501"/>
                </a:lnTo>
                <a:cubicBezTo>
                  <a:pt x="864" y="2304"/>
                  <a:pt x="896" y="2146"/>
                  <a:pt x="963" y="2008"/>
                </a:cubicBezTo>
                <a:cubicBezTo>
                  <a:pt x="1029" y="1870"/>
                  <a:pt x="1127" y="1754"/>
                  <a:pt x="1258" y="1640"/>
                </a:cubicBezTo>
                <a:cubicBezTo>
                  <a:pt x="1295" y="1608"/>
                  <a:pt x="1342" y="1576"/>
                  <a:pt x="1391" y="1542"/>
                </a:cubicBezTo>
                <a:cubicBezTo>
                  <a:pt x="1526" y="1449"/>
                  <a:pt x="1684" y="1340"/>
                  <a:pt x="1684" y="1195"/>
                </a:cubicBezTo>
                <a:cubicBezTo>
                  <a:pt x="1684" y="1109"/>
                  <a:pt x="1649" y="1032"/>
                  <a:pt x="1585" y="977"/>
                </a:cubicBezTo>
                <a:cubicBezTo>
                  <a:pt x="1523" y="924"/>
                  <a:pt x="1435" y="891"/>
                  <a:pt x="1325" y="891"/>
                </a:cubicBezTo>
                <a:cubicBezTo>
                  <a:pt x="1211" y="891"/>
                  <a:pt x="1103" y="939"/>
                  <a:pt x="1020" y="1022"/>
                </a:cubicBezTo>
                <a:cubicBezTo>
                  <a:pt x="939" y="1103"/>
                  <a:pt x="882" y="1218"/>
                  <a:pt x="867" y="1355"/>
                </a:cubicBezTo>
                <a:cubicBezTo>
                  <a:pt x="865" y="1381"/>
                  <a:pt x="861" y="1405"/>
                  <a:pt x="848" y="1426"/>
                </a:cubicBezTo>
                <a:cubicBezTo>
                  <a:pt x="832" y="1452"/>
                  <a:pt x="807" y="1468"/>
                  <a:pt x="764" y="1468"/>
                </a:cubicBezTo>
                <a:close/>
                <a:moveTo>
                  <a:pt x="132" y="1388"/>
                </a:moveTo>
                <a:lnTo>
                  <a:pt x="764" y="1388"/>
                </a:lnTo>
                <a:cubicBezTo>
                  <a:pt x="774" y="1388"/>
                  <a:pt x="779" y="1387"/>
                  <a:pt x="780" y="1384"/>
                </a:cubicBezTo>
                <a:cubicBezTo>
                  <a:pt x="784" y="1378"/>
                  <a:pt x="786" y="1363"/>
                  <a:pt x="788" y="1347"/>
                </a:cubicBezTo>
                <a:cubicBezTo>
                  <a:pt x="805" y="1191"/>
                  <a:pt x="870" y="1059"/>
                  <a:pt x="963" y="966"/>
                </a:cubicBezTo>
                <a:cubicBezTo>
                  <a:pt x="1061" y="867"/>
                  <a:pt x="1190" y="811"/>
                  <a:pt x="1325" y="811"/>
                </a:cubicBezTo>
                <a:cubicBezTo>
                  <a:pt x="1455" y="811"/>
                  <a:pt x="1561" y="851"/>
                  <a:pt x="1637" y="916"/>
                </a:cubicBezTo>
                <a:cubicBezTo>
                  <a:pt x="1719" y="987"/>
                  <a:pt x="1764" y="1086"/>
                  <a:pt x="1764" y="1195"/>
                </a:cubicBezTo>
                <a:cubicBezTo>
                  <a:pt x="1764" y="1382"/>
                  <a:pt x="1588" y="1504"/>
                  <a:pt x="1436" y="1608"/>
                </a:cubicBezTo>
                <a:cubicBezTo>
                  <a:pt x="1389" y="1640"/>
                  <a:pt x="1344" y="1671"/>
                  <a:pt x="1311" y="1700"/>
                </a:cubicBezTo>
                <a:cubicBezTo>
                  <a:pt x="1187" y="1808"/>
                  <a:pt x="1095" y="1916"/>
                  <a:pt x="1034" y="2042"/>
                </a:cubicBezTo>
                <a:cubicBezTo>
                  <a:pt x="974" y="2169"/>
                  <a:pt x="944" y="2316"/>
                  <a:pt x="944" y="2501"/>
                </a:cubicBezTo>
                <a:lnTo>
                  <a:pt x="944" y="2768"/>
                </a:lnTo>
                <a:lnTo>
                  <a:pt x="1673" y="2768"/>
                </a:lnTo>
                <a:lnTo>
                  <a:pt x="1673" y="2597"/>
                </a:lnTo>
                <a:cubicBezTo>
                  <a:pt x="1673" y="2483"/>
                  <a:pt x="1696" y="2381"/>
                  <a:pt x="1758" y="2279"/>
                </a:cubicBezTo>
                <a:cubicBezTo>
                  <a:pt x="1819" y="2179"/>
                  <a:pt x="1917" y="2081"/>
                  <a:pt x="2069" y="1971"/>
                </a:cubicBezTo>
                <a:cubicBezTo>
                  <a:pt x="2191" y="1883"/>
                  <a:pt x="2313" y="1784"/>
                  <a:pt x="2408" y="1666"/>
                </a:cubicBezTo>
                <a:cubicBezTo>
                  <a:pt x="2500" y="1550"/>
                  <a:pt x="2567" y="1415"/>
                  <a:pt x="2583" y="1250"/>
                </a:cubicBezTo>
                <a:cubicBezTo>
                  <a:pt x="2596" y="1115"/>
                  <a:pt x="2590" y="966"/>
                  <a:pt x="2546" y="820"/>
                </a:cubicBezTo>
                <a:cubicBezTo>
                  <a:pt x="2510" y="701"/>
                  <a:pt x="2449" y="584"/>
                  <a:pt x="2353" y="481"/>
                </a:cubicBezTo>
                <a:cubicBezTo>
                  <a:pt x="2226" y="343"/>
                  <a:pt x="2075" y="250"/>
                  <a:pt x="1925" y="189"/>
                </a:cubicBezTo>
                <a:cubicBezTo>
                  <a:pt x="1719" y="105"/>
                  <a:pt x="1514" y="80"/>
                  <a:pt x="1369" y="80"/>
                </a:cubicBezTo>
                <a:cubicBezTo>
                  <a:pt x="1207" y="80"/>
                  <a:pt x="1030" y="95"/>
                  <a:pt x="857" y="156"/>
                </a:cubicBezTo>
                <a:cubicBezTo>
                  <a:pt x="684" y="216"/>
                  <a:pt x="514" y="321"/>
                  <a:pt x="363" y="500"/>
                </a:cubicBezTo>
                <a:cubicBezTo>
                  <a:pt x="266" y="614"/>
                  <a:pt x="201" y="744"/>
                  <a:pt x="158" y="869"/>
                </a:cubicBezTo>
                <a:cubicBezTo>
                  <a:pt x="95" y="1053"/>
                  <a:pt x="80" y="1226"/>
                  <a:pt x="80" y="1325"/>
                </a:cubicBezTo>
                <a:cubicBezTo>
                  <a:pt x="80" y="1346"/>
                  <a:pt x="85" y="1363"/>
                  <a:pt x="95" y="1374"/>
                </a:cubicBezTo>
                <a:cubicBezTo>
                  <a:pt x="103" y="1383"/>
                  <a:pt x="115" y="1388"/>
                  <a:pt x="132" y="138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91412" tIns="45705" rIns="91412" bIns="45705"/>
          <a:lstStyle/>
          <a:p>
            <a:endParaRPr lang="zh-CN" alt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541099" y="5451475"/>
            <a:ext cx="9691872" cy="76200"/>
          </a:xfrm>
          <a:prstGeom prst="rect">
            <a:avLst/>
          </a:prstGeom>
          <a:solidFill>
            <a:schemeClr val="accent1"/>
          </a:solidFill>
          <a:ln w="15875" algn="ctr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115151" tIns="57576" rIns="115151" bIns="57576" anchor="ctr"/>
          <a:lstStyle/>
          <a:p>
            <a:pPr algn="ctr" defTabSz="1217218"/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538108" y="4918077"/>
            <a:ext cx="1045840" cy="77788"/>
          </a:xfrm>
          <a:prstGeom prst="rect">
            <a:avLst/>
          </a:prstGeom>
          <a:solidFill>
            <a:schemeClr val="accent1"/>
          </a:solidFill>
          <a:ln w="15875" algn="ctr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lIns="115151" tIns="57576" rIns="115151" bIns="57576" anchor="ctr"/>
          <a:lstStyle/>
          <a:p>
            <a:pPr algn="ctr" defTabSz="1217218"/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 rot="5400000">
            <a:off x="1276951" y="5179233"/>
            <a:ext cx="609600" cy="87287"/>
          </a:xfrm>
          <a:prstGeom prst="rect">
            <a:avLst/>
          </a:prstGeom>
          <a:solidFill>
            <a:schemeClr val="accent1"/>
          </a:solidFill>
          <a:ln w="15875" algn="ctr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10800000" vert="eaVert" lIns="115151" tIns="57576" rIns="115151" bIns="57576" anchor="ctr"/>
          <a:lstStyle/>
          <a:p>
            <a:pPr algn="ctr" defTabSz="1217218"/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 rot="5400000">
            <a:off x="2236299" y="5180027"/>
            <a:ext cx="609600" cy="85699"/>
          </a:xfrm>
          <a:prstGeom prst="rect">
            <a:avLst/>
          </a:prstGeom>
          <a:solidFill>
            <a:schemeClr val="accent1"/>
          </a:solidFill>
          <a:ln w="15875" algn="ctr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rot="10800000" vert="eaVert" lIns="115151" tIns="57576" rIns="115151" bIns="57576" anchor="ctr"/>
          <a:lstStyle/>
          <a:p>
            <a:pPr algn="ctr" defTabSz="1217218"/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组合 54"/>
          <p:cNvGrpSpPr>
            <a:grpSpLocks/>
          </p:cNvGrpSpPr>
          <p:nvPr/>
        </p:nvGrpSpPr>
        <p:grpSpPr bwMode="auto">
          <a:xfrm>
            <a:off x="3499336" y="5350580"/>
            <a:ext cx="350729" cy="314325"/>
            <a:chOff x="4971660" y="1569718"/>
            <a:chExt cx="144016" cy="144016"/>
          </a:xfrm>
          <a:solidFill>
            <a:srgbClr val="C0000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7" name="椭圆 55"/>
            <p:cNvSpPr>
              <a:spLocks noChangeArrowheads="1"/>
            </p:cNvSpPr>
            <p:nvPr/>
          </p:nvSpPr>
          <p:spPr bwMode="auto">
            <a:xfrm>
              <a:off x="4971660" y="1569718"/>
              <a:ext cx="144016" cy="144016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椭圆 56"/>
            <p:cNvSpPr>
              <a:spLocks noChangeArrowheads="1"/>
            </p:cNvSpPr>
            <p:nvPr/>
          </p:nvSpPr>
          <p:spPr bwMode="auto">
            <a:xfrm>
              <a:off x="5006027" y="1603875"/>
              <a:ext cx="75281" cy="75701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39" name="直接连接符 38"/>
          <p:cNvCxnSpPr>
            <a:cxnSpLocks noChangeShapeType="1"/>
          </p:cNvCxnSpPr>
          <p:nvPr/>
        </p:nvCxnSpPr>
        <p:spPr bwMode="auto">
          <a:xfrm>
            <a:off x="3668353" y="2124076"/>
            <a:ext cx="12696" cy="3000375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 type="oval" w="med" len="med"/>
            <a:tailEnd/>
          </a:ln>
        </p:spPr>
      </p:cxnSp>
      <p:sp>
        <p:nvSpPr>
          <p:cNvPr id="41" name="TextBox 73"/>
          <p:cNvSpPr txBox="1">
            <a:spLocks noChangeArrowheads="1"/>
          </p:cNvSpPr>
          <p:nvPr/>
        </p:nvSpPr>
        <p:spPr bwMode="auto">
          <a:xfrm>
            <a:off x="10148098" y="1777604"/>
            <a:ext cx="166753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defTabSz="1217218">
              <a:lnSpc>
                <a:spcPts val="1763"/>
              </a:lnSpc>
            </a:pPr>
            <a:r>
              <a:rPr lang="ru-RU" altLang="zh-CN" b="1" i="1" dirty="0" smtClean="0">
                <a:solidFill>
                  <a:schemeClr val="accent6">
                    <a:lumMod val="75000"/>
                  </a:schemeClr>
                </a:solidFill>
                <a:latin typeface="Bookman Old Style" pitchFamily="18" charset="0"/>
                <a:ea typeface="微软雅黑" pitchFamily="34" charset="-122"/>
                <a:sym typeface="Arial" panose="020B0604020202020204" pitchFamily="34" charset="0"/>
              </a:rPr>
              <a:t>Обучение подростка новым способам преодоления сложностей, кризисных ситуаций</a:t>
            </a:r>
            <a:endParaRPr lang="en-US" altLang="zh-CN" b="1" i="1" dirty="0">
              <a:solidFill>
                <a:schemeClr val="accent6">
                  <a:lumMod val="75000"/>
                </a:schemeClr>
              </a:solidFill>
              <a:latin typeface="Bookman Old Style" pitchFamily="18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组合 113"/>
          <p:cNvGrpSpPr>
            <a:grpSpLocks/>
          </p:cNvGrpSpPr>
          <p:nvPr/>
        </p:nvGrpSpPr>
        <p:grpSpPr bwMode="auto">
          <a:xfrm>
            <a:off x="5508131" y="5325984"/>
            <a:ext cx="350729" cy="314325"/>
            <a:chOff x="4971660" y="1569718"/>
            <a:chExt cx="144016" cy="144016"/>
          </a:xfrm>
          <a:solidFill>
            <a:srgbClr val="00990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43" name="椭圆 114"/>
            <p:cNvSpPr>
              <a:spLocks noChangeArrowheads="1"/>
            </p:cNvSpPr>
            <p:nvPr/>
          </p:nvSpPr>
          <p:spPr bwMode="auto">
            <a:xfrm>
              <a:off x="4971660" y="1569718"/>
              <a:ext cx="144016" cy="144016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椭圆 115"/>
            <p:cNvSpPr>
              <a:spLocks noChangeArrowheads="1"/>
            </p:cNvSpPr>
            <p:nvPr/>
          </p:nvSpPr>
          <p:spPr bwMode="auto">
            <a:xfrm>
              <a:off x="5006027" y="1603875"/>
              <a:ext cx="75281" cy="75701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45" name="直接连接符 44"/>
          <p:cNvCxnSpPr>
            <a:cxnSpLocks noChangeShapeType="1"/>
          </p:cNvCxnSpPr>
          <p:nvPr/>
        </p:nvCxnSpPr>
        <p:spPr bwMode="auto">
          <a:xfrm>
            <a:off x="5669211" y="2166043"/>
            <a:ext cx="28565" cy="3000375"/>
          </a:xfrm>
          <a:prstGeom prst="line">
            <a:avLst/>
          </a:prstGeom>
          <a:noFill/>
          <a:ln w="9525" algn="ctr">
            <a:solidFill>
              <a:schemeClr val="accent3"/>
            </a:solidFill>
            <a:prstDash val="dash"/>
            <a:round/>
            <a:headEnd type="oval" w="med" len="med"/>
            <a:tailEnd/>
          </a:ln>
        </p:spPr>
      </p:cxnSp>
      <p:sp>
        <p:nvSpPr>
          <p:cNvPr id="47" name="TextBox 118"/>
          <p:cNvSpPr txBox="1">
            <a:spLocks noChangeArrowheads="1"/>
          </p:cNvSpPr>
          <p:nvPr/>
        </p:nvSpPr>
        <p:spPr bwMode="auto">
          <a:xfrm>
            <a:off x="5739300" y="2589663"/>
            <a:ext cx="20566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defTabSz="1217218">
              <a:lnSpc>
                <a:spcPts val="1763"/>
              </a:lnSpc>
            </a:pPr>
            <a:r>
              <a:rPr lang="ru-RU" altLang="zh-CN" b="1" i="1" dirty="0" smtClean="0"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  <a:ea typeface="微软雅黑" pitchFamily="34" charset="-122"/>
                <a:sym typeface="Arial" panose="020B0604020202020204" pitchFamily="34" charset="0"/>
              </a:rPr>
              <a:t>Формирование навыков контроля  за своим эмоциональным состоянием – разъяснение способов регулирования чувств</a:t>
            </a:r>
            <a:endParaRPr lang="en-US" altLang="zh-CN" b="1" i="1" dirty="0">
              <a:solidFill>
                <a:schemeClr val="accent5">
                  <a:lumMod val="50000"/>
                </a:schemeClr>
              </a:solidFill>
              <a:latin typeface="Bookman Old Style" pitchFamily="18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119"/>
          <p:cNvGrpSpPr>
            <a:grpSpLocks/>
          </p:cNvGrpSpPr>
          <p:nvPr/>
        </p:nvGrpSpPr>
        <p:grpSpPr bwMode="auto">
          <a:xfrm>
            <a:off x="7619838" y="5335188"/>
            <a:ext cx="352316" cy="314325"/>
            <a:chOff x="4971660" y="1569718"/>
            <a:chExt cx="144016" cy="144016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49" name="椭圆 120"/>
            <p:cNvSpPr>
              <a:spLocks noChangeArrowheads="1"/>
            </p:cNvSpPr>
            <p:nvPr/>
          </p:nvSpPr>
          <p:spPr bwMode="auto">
            <a:xfrm>
              <a:off x="4971660" y="1569718"/>
              <a:ext cx="144016" cy="144016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椭圆 121"/>
            <p:cNvSpPr>
              <a:spLocks noChangeArrowheads="1"/>
            </p:cNvSpPr>
            <p:nvPr/>
          </p:nvSpPr>
          <p:spPr bwMode="auto">
            <a:xfrm>
              <a:off x="5005833" y="1603875"/>
              <a:ext cx="75669" cy="75701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1" name="直接连接符 50"/>
          <p:cNvCxnSpPr>
            <a:cxnSpLocks noChangeShapeType="1"/>
          </p:cNvCxnSpPr>
          <p:nvPr/>
        </p:nvCxnSpPr>
        <p:spPr bwMode="auto">
          <a:xfrm>
            <a:off x="7768252" y="2222055"/>
            <a:ext cx="0" cy="2968625"/>
          </a:xfrm>
          <a:prstGeom prst="line">
            <a:avLst/>
          </a:prstGeom>
          <a:noFill/>
          <a:ln w="9525" algn="ctr">
            <a:solidFill>
              <a:schemeClr val="accent4"/>
            </a:solidFill>
            <a:prstDash val="dash"/>
            <a:round/>
            <a:headEnd type="oval" w="med" len="med"/>
            <a:tailEnd/>
          </a:ln>
        </p:spPr>
      </p:cxnSp>
      <p:sp>
        <p:nvSpPr>
          <p:cNvPr id="53" name="TextBox 124"/>
          <p:cNvSpPr txBox="1">
            <a:spLocks noChangeArrowheads="1"/>
          </p:cNvSpPr>
          <p:nvPr/>
        </p:nvSpPr>
        <p:spPr bwMode="auto">
          <a:xfrm>
            <a:off x="7805016" y="2166043"/>
            <a:ext cx="2191137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 defTabSz="1217218">
              <a:lnSpc>
                <a:spcPts val="1763"/>
              </a:lnSpc>
            </a:pPr>
            <a:r>
              <a:rPr lang="ru-RU" altLang="zh-CN" b="1" i="1" dirty="0" smtClean="0">
                <a:solidFill>
                  <a:srgbClr val="0070C0"/>
                </a:solidFill>
                <a:latin typeface="Bookman Old Style" pitchFamily="18" charset="0"/>
                <a:ea typeface="微软雅黑" pitchFamily="34" charset="-122"/>
                <a:sym typeface="Arial" panose="020B0604020202020204" pitchFamily="34" charset="0"/>
              </a:rPr>
              <a:t>Обучение общению, эффективным коммуникациям со сверстниками, что требует некоторого погружения </a:t>
            </a:r>
          </a:p>
          <a:p>
            <a:pPr algn="ctr" defTabSz="1217218">
              <a:lnSpc>
                <a:spcPts val="1763"/>
              </a:lnSpc>
            </a:pPr>
            <a:r>
              <a:rPr lang="ru-RU" altLang="zh-CN" b="1" i="1" dirty="0" smtClean="0">
                <a:solidFill>
                  <a:srgbClr val="0070C0"/>
                </a:solidFill>
                <a:latin typeface="Bookman Old Style" pitchFamily="18" charset="0"/>
                <a:ea typeface="微软雅黑" pitchFamily="34" charset="-122"/>
                <a:sym typeface="Arial" panose="020B0604020202020204" pitchFamily="34" charset="0"/>
              </a:rPr>
              <a:t>в среду современной молодежи</a:t>
            </a:r>
            <a:endParaRPr lang="en-US" altLang="zh-CN" b="1" i="1" dirty="0">
              <a:solidFill>
                <a:srgbClr val="0070C0"/>
              </a:solidFill>
              <a:latin typeface="Bookman Old Style" pitchFamily="18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grpSp>
        <p:nvGrpSpPr>
          <p:cNvPr id="54" name="组合 125"/>
          <p:cNvGrpSpPr>
            <a:grpSpLocks/>
          </p:cNvGrpSpPr>
          <p:nvPr/>
        </p:nvGrpSpPr>
        <p:grpSpPr bwMode="auto">
          <a:xfrm>
            <a:off x="9868005" y="5335188"/>
            <a:ext cx="350731" cy="314325"/>
            <a:chOff x="4971660" y="1569718"/>
            <a:chExt cx="144016" cy="144016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55" name="椭圆 126"/>
            <p:cNvSpPr>
              <a:spLocks noChangeArrowheads="1"/>
            </p:cNvSpPr>
            <p:nvPr/>
          </p:nvSpPr>
          <p:spPr bwMode="auto">
            <a:xfrm>
              <a:off x="4971660" y="1569718"/>
              <a:ext cx="144016" cy="144016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椭圆 127"/>
            <p:cNvSpPr>
              <a:spLocks noChangeArrowheads="1"/>
            </p:cNvSpPr>
            <p:nvPr/>
          </p:nvSpPr>
          <p:spPr bwMode="auto">
            <a:xfrm>
              <a:off x="5006027" y="1603875"/>
              <a:ext cx="75281" cy="75701"/>
            </a:xfrm>
            <a:prstGeom prst="ellipse">
              <a:avLst/>
            </a:prstGeom>
            <a:grpFill/>
            <a:ln w="15875" algn="ctr">
              <a:noFill/>
              <a:round/>
              <a:headEnd/>
              <a:tailEnd/>
            </a:ln>
            <a:effectLst/>
            <a:sp3d>
              <a:bevelT w="139700" h="139700"/>
            </a:sp3d>
          </p:spPr>
          <p:txBody>
            <a:bodyPr lIns="153535" tIns="76767" rIns="153535" bIns="76767" anchor="ctr"/>
            <a:lstStyle/>
            <a:p>
              <a:pPr algn="ctr" defTabSz="1217218"/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7" name="直接连接符 56"/>
          <p:cNvCxnSpPr>
            <a:cxnSpLocks noChangeShapeType="1"/>
          </p:cNvCxnSpPr>
          <p:nvPr/>
        </p:nvCxnSpPr>
        <p:spPr bwMode="auto">
          <a:xfrm>
            <a:off x="9996153" y="2155826"/>
            <a:ext cx="0" cy="2967039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 type="oval" w="med" len="med"/>
            <a:tailEnd/>
          </a:ln>
        </p:spPr>
      </p:cxnSp>
      <p:sp>
        <p:nvSpPr>
          <p:cNvPr id="59" name="TextBox 130"/>
          <p:cNvSpPr txBox="1">
            <a:spLocks noChangeArrowheads="1"/>
          </p:cNvSpPr>
          <p:nvPr/>
        </p:nvSpPr>
        <p:spPr bwMode="auto">
          <a:xfrm>
            <a:off x="3642640" y="3319759"/>
            <a:ext cx="2026569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 defTabSz="1217218">
              <a:lnSpc>
                <a:spcPts val="1763"/>
              </a:lnSpc>
            </a:pPr>
            <a:r>
              <a:rPr lang="ru-RU" altLang="zh-CN" b="1" i="1" dirty="0" smtClean="0">
                <a:solidFill>
                  <a:srgbClr val="FF0000"/>
                </a:solidFill>
                <a:latin typeface="Bookman Old Style" pitchFamily="18" charset="0"/>
                <a:ea typeface="微软雅黑" pitchFamily="34" charset="-122"/>
                <a:sym typeface="Arial" panose="020B0604020202020204" pitchFamily="34" charset="0"/>
              </a:rPr>
              <a:t>Обучение тайм-менеджменту или эффективному управлению своим временем</a:t>
            </a:r>
            <a:endParaRPr lang="en-US" altLang="zh-CN" b="1" i="1" dirty="0">
              <a:solidFill>
                <a:srgbClr val="FF0000"/>
              </a:solidFill>
              <a:latin typeface="Bookman Old Style" pitchFamily="18" charset="0"/>
              <a:ea typeface="微软雅黑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00"/>
                            </p:stCondLst>
                            <p:childTnLst>
                              <p:par>
                                <p:cTn id="3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00"/>
                            </p:stCondLst>
                            <p:childTnLst>
                              <p:par>
                                <p:cTn id="4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00"/>
                            </p:stCondLst>
                            <p:childTnLst>
                              <p:par>
                                <p:cTn id="6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00"/>
                            </p:stCondLst>
                            <p:childTnLst>
                              <p:par>
                                <p:cTn id="7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41" grpId="0"/>
      <p:bldP spid="47" grpId="0"/>
      <p:bldP spid="53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10139314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поведения </a:t>
            </a:r>
          </a:p>
          <a:p>
            <a:r>
              <a:rPr lang="ru-RU" altLang="zh-C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                                             - тренинги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649223" y="1007574"/>
            <a:ext cx="1215933" cy="2673013"/>
            <a:chOff x="8853485" y="3998913"/>
            <a:chExt cx="3106735" cy="6257925"/>
          </a:xfrm>
          <a:effectLst/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</p:grpSpPr>
        <p:sp>
          <p:nvSpPr>
            <p:cNvPr id="13" name="îṣļîḑé-任意多边形: 形状 4"/>
            <p:cNvSpPr>
              <a:spLocks/>
            </p:cNvSpPr>
            <p:nvPr/>
          </p:nvSpPr>
          <p:spPr bwMode="auto">
            <a:xfrm>
              <a:off x="8853485" y="3998913"/>
              <a:ext cx="3106735" cy="6257925"/>
            </a:xfrm>
            <a:custGeom>
              <a:avLst/>
              <a:gdLst>
                <a:gd name="T0" fmla="*/ 8594 w 8630"/>
                <a:gd name="T1" fmla="*/ 3320 h 17382"/>
                <a:gd name="T2" fmla="*/ 8596 w 8630"/>
                <a:gd name="T3" fmla="*/ 3320 h 17382"/>
                <a:gd name="T4" fmla="*/ 8629 w 8630"/>
                <a:gd name="T5" fmla="*/ 3353 h 17382"/>
                <a:gd name="T6" fmla="*/ 8629 w 8630"/>
                <a:gd name="T7" fmla="*/ 4419 h 17382"/>
                <a:gd name="T8" fmla="*/ 8596 w 8630"/>
                <a:gd name="T9" fmla="*/ 4452 h 17382"/>
                <a:gd name="T10" fmla="*/ 8594 w 8630"/>
                <a:gd name="T11" fmla="*/ 4452 h 17382"/>
                <a:gd name="T12" fmla="*/ 8594 w 8630"/>
                <a:gd name="T13" fmla="*/ 16371 h 17382"/>
                <a:gd name="T14" fmla="*/ 7584 w 8630"/>
                <a:gd name="T15" fmla="*/ 17381 h 17382"/>
                <a:gd name="T16" fmla="*/ 1043 w 8630"/>
                <a:gd name="T17" fmla="*/ 17381 h 17382"/>
                <a:gd name="T18" fmla="*/ 33 w 8630"/>
                <a:gd name="T19" fmla="*/ 16371 h 17382"/>
                <a:gd name="T20" fmla="*/ 33 w 8630"/>
                <a:gd name="T21" fmla="*/ 5859 h 17382"/>
                <a:gd name="T22" fmla="*/ 33 w 8630"/>
                <a:gd name="T23" fmla="*/ 5859 h 17382"/>
                <a:gd name="T24" fmla="*/ 0 w 8630"/>
                <a:gd name="T25" fmla="*/ 5826 h 17382"/>
                <a:gd name="T26" fmla="*/ 0 w 8630"/>
                <a:gd name="T27" fmla="*/ 4760 h 17382"/>
                <a:gd name="T28" fmla="*/ 33 w 8630"/>
                <a:gd name="T29" fmla="*/ 4727 h 17382"/>
                <a:gd name="T30" fmla="*/ 33 w 8630"/>
                <a:gd name="T31" fmla="*/ 4727 h 17382"/>
                <a:gd name="T32" fmla="*/ 33 w 8630"/>
                <a:gd name="T33" fmla="*/ 4452 h 17382"/>
                <a:gd name="T34" fmla="*/ 33 w 8630"/>
                <a:gd name="T35" fmla="*/ 4452 h 17382"/>
                <a:gd name="T36" fmla="*/ 0 w 8630"/>
                <a:gd name="T37" fmla="*/ 4419 h 17382"/>
                <a:gd name="T38" fmla="*/ 0 w 8630"/>
                <a:gd name="T39" fmla="*/ 3353 h 17382"/>
                <a:gd name="T40" fmla="*/ 33 w 8630"/>
                <a:gd name="T41" fmla="*/ 3320 h 17382"/>
                <a:gd name="T42" fmla="*/ 33 w 8630"/>
                <a:gd name="T43" fmla="*/ 3320 h 17382"/>
                <a:gd name="T44" fmla="*/ 33 w 8630"/>
                <a:gd name="T45" fmla="*/ 2704 h 17382"/>
                <a:gd name="T46" fmla="*/ 33 w 8630"/>
                <a:gd name="T47" fmla="*/ 2704 h 17382"/>
                <a:gd name="T48" fmla="*/ 0 w 8630"/>
                <a:gd name="T49" fmla="*/ 2672 h 17382"/>
                <a:gd name="T50" fmla="*/ 0 w 8630"/>
                <a:gd name="T51" fmla="*/ 2075 h 17382"/>
                <a:gd name="T52" fmla="*/ 33 w 8630"/>
                <a:gd name="T53" fmla="*/ 2042 h 17382"/>
                <a:gd name="T54" fmla="*/ 33 w 8630"/>
                <a:gd name="T55" fmla="*/ 2042 h 17382"/>
                <a:gd name="T56" fmla="*/ 33 w 8630"/>
                <a:gd name="T57" fmla="*/ 1010 h 17382"/>
                <a:gd name="T58" fmla="*/ 1043 w 8630"/>
                <a:gd name="T59" fmla="*/ 0 h 17382"/>
                <a:gd name="T60" fmla="*/ 7584 w 8630"/>
                <a:gd name="T61" fmla="*/ 0 h 17382"/>
                <a:gd name="T62" fmla="*/ 8594 w 8630"/>
                <a:gd name="T63" fmla="*/ 1010 h 17382"/>
                <a:gd name="T64" fmla="*/ 8594 w 8630"/>
                <a:gd name="T65" fmla="*/ 3320 h 173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630"/>
                <a:gd name="T100" fmla="*/ 0 h 17382"/>
                <a:gd name="T101" fmla="*/ 8630 w 8630"/>
                <a:gd name="T102" fmla="*/ 17382 h 173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630" h="17382">
                  <a:moveTo>
                    <a:pt x="8594" y="3320"/>
                  </a:moveTo>
                  <a:lnTo>
                    <a:pt x="8596" y="3320"/>
                  </a:lnTo>
                  <a:cubicBezTo>
                    <a:pt x="8614" y="3320"/>
                    <a:pt x="8629" y="3335"/>
                    <a:pt x="8629" y="3353"/>
                  </a:cubicBezTo>
                  <a:lnTo>
                    <a:pt x="8629" y="4419"/>
                  </a:lnTo>
                  <a:cubicBezTo>
                    <a:pt x="8629" y="4438"/>
                    <a:pt x="8614" y="4452"/>
                    <a:pt x="8596" y="4452"/>
                  </a:cubicBezTo>
                  <a:lnTo>
                    <a:pt x="8594" y="4452"/>
                  </a:lnTo>
                  <a:lnTo>
                    <a:pt x="8594" y="16371"/>
                  </a:lnTo>
                  <a:cubicBezTo>
                    <a:pt x="8594" y="16928"/>
                    <a:pt x="8141" y="17381"/>
                    <a:pt x="7584" y="17381"/>
                  </a:cubicBezTo>
                  <a:lnTo>
                    <a:pt x="1043" y="17381"/>
                  </a:lnTo>
                  <a:cubicBezTo>
                    <a:pt x="487" y="17381"/>
                    <a:pt x="33" y="16928"/>
                    <a:pt x="33" y="16371"/>
                  </a:cubicBezTo>
                  <a:lnTo>
                    <a:pt x="33" y="5859"/>
                  </a:lnTo>
                  <a:cubicBezTo>
                    <a:pt x="15" y="5859"/>
                    <a:pt x="0" y="5844"/>
                    <a:pt x="0" y="5826"/>
                  </a:cubicBezTo>
                  <a:lnTo>
                    <a:pt x="0" y="4760"/>
                  </a:lnTo>
                  <a:cubicBezTo>
                    <a:pt x="0" y="4741"/>
                    <a:pt x="15" y="4727"/>
                    <a:pt x="33" y="4727"/>
                  </a:cubicBezTo>
                  <a:lnTo>
                    <a:pt x="33" y="4452"/>
                  </a:lnTo>
                  <a:cubicBezTo>
                    <a:pt x="15" y="4452"/>
                    <a:pt x="0" y="4438"/>
                    <a:pt x="0" y="4419"/>
                  </a:cubicBezTo>
                  <a:lnTo>
                    <a:pt x="0" y="3353"/>
                  </a:lnTo>
                  <a:cubicBezTo>
                    <a:pt x="0" y="3335"/>
                    <a:pt x="15" y="3320"/>
                    <a:pt x="33" y="3320"/>
                  </a:cubicBezTo>
                  <a:lnTo>
                    <a:pt x="33" y="2704"/>
                  </a:lnTo>
                  <a:cubicBezTo>
                    <a:pt x="15" y="2704"/>
                    <a:pt x="0" y="2690"/>
                    <a:pt x="0" y="2672"/>
                  </a:cubicBezTo>
                  <a:lnTo>
                    <a:pt x="0" y="2075"/>
                  </a:lnTo>
                  <a:cubicBezTo>
                    <a:pt x="0" y="2057"/>
                    <a:pt x="15" y="2042"/>
                    <a:pt x="33" y="2042"/>
                  </a:cubicBezTo>
                  <a:lnTo>
                    <a:pt x="33" y="1010"/>
                  </a:lnTo>
                  <a:cubicBezTo>
                    <a:pt x="33" y="453"/>
                    <a:pt x="487" y="0"/>
                    <a:pt x="1043" y="0"/>
                  </a:cubicBezTo>
                  <a:lnTo>
                    <a:pt x="7584" y="0"/>
                  </a:lnTo>
                  <a:cubicBezTo>
                    <a:pt x="8141" y="0"/>
                    <a:pt x="8594" y="453"/>
                    <a:pt x="8594" y="1010"/>
                  </a:cubicBezTo>
                  <a:lnTo>
                    <a:pt x="8594" y="332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ṣļîḑé-任意多边形: 形状 5"/>
            <p:cNvSpPr>
              <a:spLocks/>
            </p:cNvSpPr>
            <p:nvPr/>
          </p:nvSpPr>
          <p:spPr bwMode="auto">
            <a:xfrm>
              <a:off x="8853485" y="4044951"/>
              <a:ext cx="3036887" cy="6211887"/>
            </a:xfrm>
            <a:custGeom>
              <a:avLst/>
              <a:gdLst>
                <a:gd name="T0" fmla="*/ 947 w 8436"/>
                <a:gd name="T1" fmla="*/ 17255 h 17256"/>
                <a:gd name="T2" fmla="*/ 0 w 8436"/>
                <a:gd name="T3" fmla="*/ 16308 h 17256"/>
                <a:gd name="T4" fmla="*/ 0 w 8436"/>
                <a:gd name="T5" fmla="*/ 947 h 17256"/>
                <a:gd name="T6" fmla="*/ 947 w 8436"/>
                <a:gd name="T7" fmla="*/ 0 h 17256"/>
                <a:gd name="T8" fmla="*/ 7488 w 8436"/>
                <a:gd name="T9" fmla="*/ 0 h 17256"/>
                <a:gd name="T10" fmla="*/ 8435 w 8436"/>
                <a:gd name="T11" fmla="*/ 947 h 17256"/>
                <a:gd name="T12" fmla="*/ 8435 w 8436"/>
                <a:gd name="T13" fmla="*/ 16308 h 17256"/>
                <a:gd name="T14" fmla="*/ 7488 w 8436"/>
                <a:gd name="T15" fmla="*/ 17255 h 17256"/>
                <a:gd name="T16" fmla="*/ 947 w 8436"/>
                <a:gd name="T17" fmla="*/ 17255 h 172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36"/>
                <a:gd name="T28" fmla="*/ 0 h 17256"/>
                <a:gd name="T29" fmla="*/ 8436 w 8436"/>
                <a:gd name="T30" fmla="*/ 17256 h 172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36" h="17256">
                  <a:moveTo>
                    <a:pt x="947" y="17255"/>
                  </a:moveTo>
                  <a:cubicBezTo>
                    <a:pt x="425" y="17255"/>
                    <a:pt x="0" y="16831"/>
                    <a:pt x="0" y="16308"/>
                  </a:cubicBezTo>
                  <a:lnTo>
                    <a:pt x="0" y="947"/>
                  </a:lnTo>
                  <a:cubicBezTo>
                    <a:pt x="0" y="425"/>
                    <a:pt x="425" y="0"/>
                    <a:pt x="947" y="0"/>
                  </a:cubicBezTo>
                  <a:lnTo>
                    <a:pt x="7488" y="0"/>
                  </a:lnTo>
                  <a:cubicBezTo>
                    <a:pt x="8010" y="0"/>
                    <a:pt x="8435" y="425"/>
                    <a:pt x="8435" y="947"/>
                  </a:cubicBezTo>
                  <a:lnTo>
                    <a:pt x="8435" y="16308"/>
                  </a:lnTo>
                  <a:cubicBezTo>
                    <a:pt x="8435" y="16831"/>
                    <a:pt x="8010" y="17255"/>
                    <a:pt x="7488" y="17255"/>
                  </a:cubicBezTo>
                  <a:lnTo>
                    <a:pt x="947" y="1725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ṣļîḑé-任意多边形: 形状 6"/>
            <p:cNvSpPr>
              <a:spLocks/>
            </p:cNvSpPr>
            <p:nvPr/>
          </p:nvSpPr>
          <p:spPr bwMode="auto">
            <a:xfrm>
              <a:off x="9925050" y="4337050"/>
              <a:ext cx="93663" cy="93663"/>
            </a:xfrm>
            <a:custGeom>
              <a:avLst/>
              <a:gdLst>
                <a:gd name="T0" fmla="*/ 130 w 260"/>
                <a:gd name="T1" fmla="*/ 260 h 261"/>
                <a:gd name="T2" fmla="*/ 0 w 260"/>
                <a:gd name="T3" fmla="*/ 130 h 261"/>
                <a:gd name="T4" fmla="*/ 130 w 260"/>
                <a:gd name="T5" fmla="*/ 0 h 261"/>
                <a:gd name="T6" fmla="*/ 259 w 260"/>
                <a:gd name="T7" fmla="*/ 130 h 261"/>
                <a:gd name="T8" fmla="*/ 130 w 260"/>
                <a:gd name="T9" fmla="*/ 260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261"/>
                <a:gd name="T17" fmla="*/ 260 w 260"/>
                <a:gd name="T18" fmla="*/ 261 h 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261">
                  <a:moveTo>
                    <a:pt x="130" y="260"/>
                  </a:moveTo>
                  <a:cubicBezTo>
                    <a:pt x="58" y="260"/>
                    <a:pt x="0" y="202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2"/>
                    <a:pt x="201" y="260"/>
                    <a:pt x="130" y="2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ļîḑé-任意多边形: 形状 7"/>
            <p:cNvSpPr>
              <a:spLocks/>
            </p:cNvSpPr>
            <p:nvPr/>
          </p:nvSpPr>
          <p:spPr bwMode="auto">
            <a:xfrm>
              <a:off x="10369550" y="4167188"/>
              <a:ext cx="68263" cy="68262"/>
            </a:xfrm>
            <a:custGeom>
              <a:avLst/>
              <a:gdLst>
                <a:gd name="T0" fmla="*/ 95 w 191"/>
                <a:gd name="T1" fmla="*/ 190 h 191"/>
                <a:gd name="T2" fmla="*/ 0 w 191"/>
                <a:gd name="T3" fmla="*/ 95 h 191"/>
                <a:gd name="T4" fmla="*/ 95 w 191"/>
                <a:gd name="T5" fmla="*/ 0 h 191"/>
                <a:gd name="T6" fmla="*/ 190 w 191"/>
                <a:gd name="T7" fmla="*/ 95 h 191"/>
                <a:gd name="T8" fmla="*/ 95 w 191"/>
                <a:gd name="T9" fmla="*/ 19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91"/>
                <a:gd name="T17" fmla="*/ 191 w 191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91">
                  <a:moveTo>
                    <a:pt x="95" y="190"/>
                  </a:move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任意多边形: 形状 8"/>
            <p:cNvSpPr>
              <a:spLocks/>
            </p:cNvSpPr>
            <p:nvPr/>
          </p:nvSpPr>
          <p:spPr bwMode="auto">
            <a:xfrm>
              <a:off x="10185400" y="4362450"/>
              <a:ext cx="434975" cy="46038"/>
            </a:xfrm>
            <a:custGeom>
              <a:avLst/>
              <a:gdLst>
                <a:gd name="T0" fmla="*/ 1143 w 1209"/>
                <a:gd name="T1" fmla="*/ 129 h 130"/>
                <a:gd name="T2" fmla="*/ 64 w 1209"/>
                <a:gd name="T3" fmla="*/ 129 h 130"/>
                <a:gd name="T4" fmla="*/ 0 w 1209"/>
                <a:gd name="T5" fmla="*/ 65 h 130"/>
                <a:gd name="T6" fmla="*/ 64 w 1209"/>
                <a:gd name="T7" fmla="*/ 0 h 130"/>
                <a:gd name="T8" fmla="*/ 1143 w 1209"/>
                <a:gd name="T9" fmla="*/ 0 h 130"/>
                <a:gd name="T10" fmla="*/ 1208 w 1209"/>
                <a:gd name="T11" fmla="*/ 65 h 130"/>
                <a:gd name="T12" fmla="*/ 1143 w 1209"/>
                <a:gd name="T13" fmla="*/ 129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9"/>
                <a:gd name="T22" fmla="*/ 0 h 130"/>
                <a:gd name="T23" fmla="*/ 1209 w 1209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9" h="130">
                  <a:moveTo>
                    <a:pt x="1143" y="129"/>
                  </a:moveTo>
                  <a:lnTo>
                    <a:pt x="64" y="129"/>
                  </a:lnTo>
                  <a:cubicBezTo>
                    <a:pt x="29" y="129"/>
                    <a:pt x="0" y="100"/>
                    <a:pt x="0" y="65"/>
                  </a:cubicBezTo>
                  <a:cubicBezTo>
                    <a:pt x="0" y="29"/>
                    <a:pt x="29" y="0"/>
                    <a:pt x="64" y="0"/>
                  </a:cubicBezTo>
                  <a:lnTo>
                    <a:pt x="1143" y="0"/>
                  </a:lnTo>
                  <a:cubicBezTo>
                    <a:pt x="1179" y="0"/>
                    <a:pt x="1208" y="29"/>
                    <a:pt x="1208" y="65"/>
                  </a:cubicBezTo>
                  <a:cubicBezTo>
                    <a:pt x="1208" y="100"/>
                    <a:pt x="1179" y="129"/>
                    <a:pt x="1143" y="1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任意多边形: 形状 9"/>
            <p:cNvSpPr>
              <a:spLocks/>
            </p:cNvSpPr>
            <p:nvPr/>
          </p:nvSpPr>
          <p:spPr bwMode="auto">
            <a:xfrm>
              <a:off x="10190163" y="9671050"/>
              <a:ext cx="427037" cy="427038"/>
            </a:xfrm>
            <a:custGeom>
              <a:avLst/>
              <a:gdLst>
                <a:gd name="T0" fmla="*/ 84 w 1187"/>
                <a:gd name="T1" fmla="*/ 593 h 1186"/>
                <a:gd name="T2" fmla="*/ 593 w 1187"/>
                <a:gd name="T3" fmla="*/ 1102 h 1186"/>
                <a:gd name="T4" fmla="*/ 1102 w 1187"/>
                <a:gd name="T5" fmla="*/ 593 h 1186"/>
                <a:gd name="T6" fmla="*/ 593 w 1187"/>
                <a:gd name="T7" fmla="*/ 83 h 1186"/>
                <a:gd name="T8" fmla="*/ 84 w 1187"/>
                <a:gd name="T9" fmla="*/ 593 h 1186"/>
                <a:gd name="T10" fmla="*/ 0 w 1187"/>
                <a:gd name="T11" fmla="*/ 593 h 1186"/>
                <a:gd name="T12" fmla="*/ 593 w 1187"/>
                <a:gd name="T13" fmla="*/ 0 h 1186"/>
                <a:gd name="T14" fmla="*/ 1186 w 1187"/>
                <a:gd name="T15" fmla="*/ 593 h 1186"/>
                <a:gd name="T16" fmla="*/ 593 w 1187"/>
                <a:gd name="T17" fmla="*/ 1185 h 1186"/>
                <a:gd name="T18" fmla="*/ 0 w 1187"/>
                <a:gd name="T19" fmla="*/ 593 h 11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7"/>
                <a:gd name="T31" fmla="*/ 0 h 1186"/>
                <a:gd name="T32" fmla="*/ 1187 w 1187"/>
                <a:gd name="T33" fmla="*/ 1186 h 11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7" h="1186">
                  <a:moveTo>
                    <a:pt x="84" y="593"/>
                  </a:moveTo>
                  <a:cubicBezTo>
                    <a:pt x="84" y="874"/>
                    <a:pt x="312" y="1102"/>
                    <a:pt x="593" y="1102"/>
                  </a:cubicBezTo>
                  <a:cubicBezTo>
                    <a:pt x="874" y="1102"/>
                    <a:pt x="1102" y="874"/>
                    <a:pt x="1102" y="593"/>
                  </a:cubicBezTo>
                  <a:cubicBezTo>
                    <a:pt x="1102" y="312"/>
                    <a:pt x="874" y="83"/>
                    <a:pt x="593" y="83"/>
                  </a:cubicBezTo>
                  <a:cubicBezTo>
                    <a:pt x="312" y="83"/>
                    <a:pt x="84" y="312"/>
                    <a:pt x="84" y="593"/>
                  </a:cubicBezTo>
                  <a:close/>
                  <a:moveTo>
                    <a:pt x="0" y="593"/>
                  </a:moveTo>
                  <a:cubicBezTo>
                    <a:pt x="0" y="266"/>
                    <a:pt x="266" y="0"/>
                    <a:pt x="593" y="0"/>
                  </a:cubicBezTo>
                  <a:cubicBezTo>
                    <a:pt x="920" y="0"/>
                    <a:pt x="1186" y="266"/>
                    <a:pt x="1186" y="593"/>
                  </a:cubicBezTo>
                  <a:cubicBezTo>
                    <a:pt x="1186" y="920"/>
                    <a:pt x="920" y="1185"/>
                    <a:pt x="593" y="1185"/>
                  </a:cubicBezTo>
                  <a:cubicBezTo>
                    <a:pt x="266" y="1185"/>
                    <a:pt x="0" y="920"/>
                    <a:pt x="0" y="5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4106" name="Picture 10" descr="https://ds04.infourok.ru/uploads/ex/016c/00112bf3-5007af96/img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3" y="1559413"/>
            <a:ext cx="1772523" cy="132939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Hr\обмен\МАРАФОН\фото для марафона\QZSRGj4DAQ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598" y="2224109"/>
            <a:ext cx="3034618" cy="22759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Hr\обмен\МАРАФОН\фото для марафона\6zAc8I8QN_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75" y="4305674"/>
            <a:ext cx="2844802" cy="213360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461598" y="4808060"/>
            <a:ext cx="3364607" cy="120032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b="1" dirty="0" smtClean="0">
                <a:solidFill>
                  <a:srgbClr val="FF6600"/>
                </a:solidFill>
                <a:latin typeface="Bookman Old Style" panose="02050604050505020204" pitchFamily="18" charset="0"/>
              </a:rPr>
              <a:t>В арт-студии: </a:t>
            </a:r>
          </a:p>
          <a:p>
            <a:pPr algn="ctr"/>
            <a:r>
              <a:rPr lang="ru-RU" b="1" dirty="0" smtClean="0">
                <a:solidFill>
                  <a:srgbClr val="FF6600"/>
                </a:solidFill>
                <a:latin typeface="Bookman Old Style" panose="02050604050505020204" pitchFamily="18" charset="0"/>
              </a:rPr>
              <a:t>психологический тренинг </a:t>
            </a:r>
          </a:p>
          <a:p>
            <a:pPr algn="ctr"/>
            <a:r>
              <a:rPr lang="ru-RU" b="1" dirty="0" smtClean="0">
                <a:solidFill>
                  <a:srgbClr val="FF6600"/>
                </a:solidFill>
                <a:latin typeface="Bookman Old Style" panose="02050604050505020204" pitchFamily="18" charset="0"/>
              </a:rPr>
              <a:t>«Время быть здоровым»</a:t>
            </a:r>
            <a:endParaRPr lang="ru-RU" b="1" dirty="0">
              <a:solidFill>
                <a:srgbClr val="FF66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8869" y="4436948"/>
            <a:ext cx="3531100" cy="120032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b="1" dirty="0">
                <a:solidFill>
                  <a:srgbClr val="FF6600"/>
                </a:solidFill>
                <a:latin typeface="Bookman Old Style" panose="02050604050505020204" pitchFamily="18" charset="0"/>
              </a:rPr>
              <a:t>Т</a:t>
            </a:r>
            <a:r>
              <a:rPr lang="ru-RU" b="1" dirty="0" smtClean="0">
                <a:solidFill>
                  <a:srgbClr val="FF6600"/>
                </a:solidFill>
                <a:latin typeface="Bookman Old Style" panose="02050604050505020204" pitchFamily="18" charset="0"/>
              </a:rPr>
              <a:t>ренинг </a:t>
            </a:r>
          </a:p>
          <a:p>
            <a:pPr algn="ctr"/>
            <a:r>
              <a:rPr lang="ru-RU" b="1" dirty="0" smtClean="0">
                <a:solidFill>
                  <a:srgbClr val="FF6600"/>
                </a:solidFill>
                <a:latin typeface="Bookman Old Style" panose="02050604050505020204" pitchFamily="18" charset="0"/>
              </a:rPr>
              <a:t>«Эффективные коммуникации со сверстниками»</a:t>
            </a:r>
            <a:endParaRPr lang="ru-RU" b="1" dirty="0">
              <a:solidFill>
                <a:srgbClr val="FF66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\\hr\ОБМЕН\Марафон - 2022\Фото\2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11"/>
          <a:stretch/>
        </p:blipFill>
        <p:spPr bwMode="auto">
          <a:xfrm>
            <a:off x="2513528" y="1680427"/>
            <a:ext cx="3656881" cy="235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887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2" y="333454"/>
            <a:ext cx="10481647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Профилактика зависимого поведения </a:t>
            </a:r>
          </a:p>
          <a:p>
            <a:r>
              <a:rPr lang="ru-RU" altLang="zh-C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- организация социально-значимого досуга 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2"/>
          <p:cNvGrpSpPr>
            <a:grpSpLocks/>
          </p:cNvGrpSpPr>
          <p:nvPr/>
        </p:nvGrpSpPr>
        <p:grpSpPr bwMode="auto">
          <a:xfrm>
            <a:off x="1068625" y="1079451"/>
            <a:ext cx="272141" cy="2533327"/>
            <a:chOff x="9925050" y="4167188"/>
            <a:chExt cx="695325" cy="5930900"/>
          </a:xfrm>
          <a:effectLst/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</p:grpSpPr>
        <p:sp>
          <p:nvSpPr>
            <p:cNvPr id="15" name="îṣļîḑé-任意多边形: 形状 6"/>
            <p:cNvSpPr>
              <a:spLocks/>
            </p:cNvSpPr>
            <p:nvPr/>
          </p:nvSpPr>
          <p:spPr bwMode="auto">
            <a:xfrm>
              <a:off x="9925050" y="4337050"/>
              <a:ext cx="93663" cy="93663"/>
            </a:xfrm>
            <a:custGeom>
              <a:avLst/>
              <a:gdLst>
                <a:gd name="T0" fmla="*/ 130 w 260"/>
                <a:gd name="T1" fmla="*/ 260 h 261"/>
                <a:gd name="T2" fmla="*/ 0 w 260"/>
                <a:gd name="T3" fmla="*/ 130 h 261"/>
                <a:gd name="T4" fmla="*/ 130 w 260"/>
                <a:gd name="T5" fmla="*/ 0 h 261"/>
                <a:gd name="T6" fmla="*/ 259 w 260"/>
                <a:gd name="T7" fmla="*/ 130 h 261"/>
                <a:gd name="T8" fmla="*/ 130 w 260"/>
                <a:gd name="T9" fmla="*/ 260 h 2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261"/>
                <a:gd name="T17" fmla="*/ 260 w 260"/>
                <a:gd name="T18" fmla="*/ 261 h 2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261">
                  <a:moveTo>
                    <a:pt x="130" y="260"/>
                  </a:moveTo>
                  <a:cubicBezTo>
                    <a:pt x="58" y="260"/>
                    <a:pt x="0" y="202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cubicBezTo>
                    <a:pt x="201" y="0"/>
                    <a:pt x="259" y="58"/>
                    <a:pt x="259" y="130"/>
                  </a:cubicBezTo>
                  <a:cubicBezTo>
                    <a:pt x="259" y="202"/>
                    <a:pt x="201" y="260"/>
                    <a:pt x="130" y="2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ļîḑé-任意多边形: 形状 7"/>
            <p:cNvSpPr>
              <a:spLocks/>
            </p:cNvSpPr>
            <p:nvPr/>
          </p:nvSpPr>
          <p:spPr bwMode="auto">
            <a:xfrm>
              <a:off x="10369550" y="4167188"/>
              <a:ext cx="68263" cy="68262"/>
            </a:xfrm>
            <a:custGeom>
              <a:avLst/>
              <a:gdLst>
                <a:gd name="T0" fmla="*/ 95 w 191"/>
                <a:gd name="T1" fmla="*/ 190 h 191"/>
                <a:gd name="T2" fmla="*/ 0 w 191"/>
                <a:gd name="T3" fmla="*/ 95 h 191"/>
                <a:gd name="T4" fmla="*/ 95 w 191"/>
                <a:gd name="T5" fmla="*/ 0 h 191"/>
                <a:gd name="T6" fmla="*/ 190 w 191"/>
                <a:gd name="T7" fmla="*/ 95 h 191"/>
                <a:gd name="T8" fmla="*/ 95 w 191"/>
                <a:gd name="T9" fmla="*/ 190 h 1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191"/>
                <a:gd name="T17" fmla="*/ 191 w 191"/>
                <a:gd name="T18" fmla="*/ 191 h 1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191">
                  <a:moveTo>
                    <a:pt x="95" y="190"/>
                  </a:move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任意多边形: 形状 8"/>
            <p:cNvSpPr>
              <a:spLocks/>
            </p:cNvSpPr>
            <p:nvPr/>
          </p:nvSpPr>
          <p:spPr bwMode="auto">
            <a:xfrm>
              <a:off x="10185400" y="4362450"/>
              <a:ext cx="434975" cy="46038"/>
            </a:xfrm>
            <a:custGeom>
              <a:avLst/>
              <a:gdLst>
                <a:gd name="T0" fmla="*/ 1143 w 1209"/>
                <a:gd name="T1" fmla="*/ 129 h 130"/>
                <a:gd name="T2" fmla="*/ 64 w 1209"/>
                <a:gd name="T3" fmla="*/ 129 h 130"/>
                <a:gd name="T4" fmla="*/ 0 w 1209"/>
                <a:gd name="T5" fmla="*/ 65 h 130"/>
                <a:gd name="T6" fmla="*/ 64 w 1209"/>
                <a:gd name="T7" fmla="*/ 0 h 130"/>
                <a:gd name="T8" fmla="*/ 1143 w 1209"/>
                <a:gd name="T9" fmla="*/ 0 h 130"/>
                <a:gd name="T10" fmla="*/ 1208 w 1209"/>
                <a:gd name="T11" fmla="*/ 65 h 130"/>
                <a:gd name="T12" fmla="*/ 1143 w 1209"/>
                <a:gd name="T13" fmla="*/ 129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9"/>
                <a:gd name="T22" fmla="*/ 0 h 130"/>
                <a:gd name="T23" fmla="*/ 1209 w 1209"/>
                <a:gd name="T24" fmla="*/ 130 h 1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9" h="130">
                  <a:moveTo>
                    <a:pt x="1143" y="129"/>
                  </a:moveTo>
                  <a:lnTo>
                    <a:pt x="64" y="129"/>
                  </a:lnTo>
                  <a:cubicBezTo>
                    <a:pt x="29" y="129"/>
                    <a:pt x="0" y="100"/>
                    <a:pt x="0" y="65"/>
                  </a:cubicBezTo>
                  <a:cubicBezTo>
                    <a:pt x="0" y="29"/>
                    <a:pt x="29" y="0"/>
                    <a:pt x="64" y="0"/>
                  </a:cubicBezTo>
                  <a:lnTo>
                    <a:pt x="1143" y="0"/>
                  </a:lnTo>
                  <a:cubicBezTo>
                    <a:pt x="1179" y="0"/>
                    <a:pt x="1208" y="29"/>
                    <a:pt x="1208" y="65"/>
                  </a:cubicBezTo>
                  <a:cubicBezTo>
                    <a:pt x="1208" y="100"/>
                    <a:pt x="1179" y="129"/>
                    <a:pt x="1143" y="1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ļîḑé-任意多边形: 形状 9"/>
            <p:cNvSpPr>
              <a:spLocks/>
            </p:cNvSpPr>
            <p:nvPr/>
          </p:nvSpPr>
          <p:spPr bwMode="auto">
            <a:xfrm>
              <a:off x="10190163" y="9671050"/>
              <a:ext cx="427037" cy="427038"/>
            </a:xfrm>
            <a:custGeom>
              <a:avLst/>
              <a:gdLst>
                <a:gd name="T0" fmla="*/ 84 w 1187"/>
                <a:gd name="T1" fmla="*/ 593 h 1186"/>
                <a:gd name="T2" fmla="*/ 593 w 1187"/>
                <a:gd name="T3" fmla="*/ 1102 h 1186"/>
                <a:gd name="T4" fmla="*/ 1102 w 1187"/>
                <a:gd name="T5" fmla="*/ 593 h 1186"/>
                <a:gd name="T6" fmla="*/ 593 w 1187"/>
                <a:gd name="T7" fmla="*/ 83 h 1186"/>
                <a:gd name="T8" fmla="*/ 84 w 1187"/>
                <a:gd name="T9" fmla="*/ 593 h 1186"/>
                <a:gd name="T10" fmla="*/ 0 w 1187"/>
                <a:gd name="T11" fmla="*/ 593 h 1186"/>
                <a:gd name="T12" fmla="*/ 593 w 1187"/>
                <a:gd name="T13" fmla="*/ 0 h 1186"/>
                <a:gd name="T14" fmla="*/ 1186 w 1187"/>
                <a:gd name="T15" fmla="*/ 593 h 1186"/>
                <a:gd name="T16" fmla="*/ 593 w 1187"/>
                <a:gd name="T17" fmla="*/ 1185 h 1186"/>
                <a:gd name="T18" fmla="*/ 0 w 1187"/>
                <a:gd name="T19" fmla="*/ 593 h 11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7"/>
                <a:gd name="T31" fmla="*/ 0 h 1186"/>
                <a:gd name="T32" fmla="*/ 1187 w 1187"/>
                <a:gd name="T33" fmla="*/ 1186 h 11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7" h="1186">
                  <a:moveTo>
                    <a:pt x="84" y="593"/>
                  </a:moveTo>
                  <a:cubicBezTo>
                    <a:pt x="84" y="874"/>
                    <a:pt x="312" y="1102"/>
                    <a:pt x="593" y="1102"/>
                  </a:cubicBezTo>
                  <a:cubicBezTo>
                    <a:pt x="874" y="1102"/>
                    <a:pt x="1102" y="874"/>
                    <a:pt x="1102" y="593"/>
                  </a:cubicBezTo>
                  <a:cubicBezTo>
                    <a:pt x="1102" y="312"/>
                    <a:pt x="874" y="83"/>
                    <a:pt x="593" y="83"/>
                  </a:cubicBezTo>
                  <a:cubicBezTo>
                    <a:pt x="312" y="83"/>
                    <a:pt x="84" y="312"/>
                    <a:pt x="84" y="593"/>
                  </a:cubicBezTo>
                  <a:close/>
                  <a:moveTo>
                    <a:pt x="0" y="593"/>
                  </a:moveTo>
                  <a:cubicBezTo>
                    <a:pt x="0" y="266"/>
                    <a:pt x="266" y="0"/>
                    <a:pt x="593" y="0"/>
                  </a:cubicBezTo>
                  <a:cubicBezTo>
                    <a:pt x="920" y="0"/>
                    <a:pt x="1186" y="266"/>
                    <a:pt x="1186" y="593"/>
                  </a:cubicBezTo>
                  <a:cubicBezTo>
                    <a:pt x="1186" y="920"/>
                    <a:pt x="920" y="1185"/>
                    <a:pt x="593" y="1185"/>
                  </a:cubicBezTo>
                  <a:cubicBezTo>
                    <a:pt x="266" y="1185"/>
                    <a:pt x="0" y="920"/>
                    <a:pt x="0" y="5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14401" y="4184910"/>
            <a:ext cx="3234266" cy="584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Сотрудничество с Детской школой искусств 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9003" y="4292631"/>
            <a:ext cx="2707657" cy="33855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В Планетарии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\\hr\ОБМЕН\Марафон - 2022\Фото\IMG_25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218" y="1750147"/>
            <a:ext cx="2937228" cy="2202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sp>
        <p:nvSpPr>
          <p:cNvPr id="25" name="TextBox 24"/>
          <p:cNvSpPr txBox="1"/>
          <p:nvPr/>
        </p:nvSpPr>
        <p:spPr>
          <a:xfrm>
            <a:off x="5811242" y="4184910"/>
            <a:ext cx="2659931" cy="584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 prst="convex"/>
            </a:sp3d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В Музее Победы на Поклонной горе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628" y="1750147"/>
            <a:ext cx="2935161" cy="2201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7" name="Picture 2" descr="\\Hr\обмен\На сайт - отчеты\Модель\1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566" b="15587"/>
          <a:stretch/>
        </p:blipFill>
        <p:spPr bwMode="auto">
          <a:xfrm>
            <a:off x="206586" y="1750146"/>
            <a:ext cx="4968918" cy="2201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sp>
        <p:nvSpPr>
          <p:cNvPr id="30" name="TextBox 29"/>
          <p:cNvSpPr txBox="1"/>
          <p:nvPr/>
        </p:nvSpPr>
        <p:spPr>
          <a:xfrm>
            <a:off x="1405509" y="4952814"/>
            <a:ext cx="987213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2000" b="1" i="1" dirty="0" smtClean="0">
                <a:solidFill>
                  <a:srgbClr val="CC0000"/>
                </a:solidFill>
                <a:latin typeface="Bookman Old Style" pitchFamily="18" charset="0"/>
              </a:rPr>
              <a:t>Включение  несовершеннолетних в разнообразные виды деятельности, в том числе досуговой, с целью повышения их  социального статуса, укрепления физического и психического здоровья, эмоционального благополучия. </a:t>
            </a:r>
          </a:p>
        </p:txBody>
      </p:sp>
    </p:spTree>
    <p:extLst>
      <p:ext uri="{BB962C8B-B14F-4D97-AF65-F5344CB8AC3E}">
        <p14:creationId xmlns:p14="http://schemas.microsoft.com/office/powerpoint/2010/main" val="17627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45383"/>
            <a:ext cx="12192000" cy="29443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700000">
            <a:off x="2549843" y="2496677"/>
            <a:ext cx="2017032" cy="20170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3" name="矩形 12"/>
          <p:cNvSpPr/>
          <p:nvPr/>
        </p:nvSpPr>
        <p:spPr>
          <a:xfrm rot="2700000">
            <a:off x="3234254" y="1296477"/>
            <a:ext cx="648211" cy="648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8" name="矩形 17"/>
          <p:cNvSpPr/>
          <p:nvPr/>
        </p:nvSpPr>
        <p:spPr>
          <a:xfrm rot="2700000">
            <a:off x="1349643" y="3181089"/>
            <a:ext cx="648211" cy="64821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9" name="矩形 18"/>
          <p:cNvSpPr/>
          <p:nvPr/>
        </p:nvSpPr>
        <p:spPr>
          <a:xfrm rot="2700000">
            <a:off x="1442912" y="4059165"/>
            <a:ext cx="461671" cy="461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1" name="矩形 20"/>
          <p:cNvSpPr/>
          <p:nvPr/>
        </p:nvSpPr>
        <p:spPr>
          <a:xfrm rot="2700000">
            <a:off x="2620443" y="1428489"/>
            <a:ext cx="384187" cy="3841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 rot="2700000">
            <a:off x="667061" y="3688141"/>
            <a:ext cx="252000" cy="2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7" name="矩形 26"/>
          <p:cNvSpPr/>
          <p:nvPr/>
        </p:nvSpPr>
        <p:spPr>
          <a:xfrm rot="2700000">
            <a:off x="2873088" y="5461532"/>
            <a:ext cx="292365" cy="29236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32" name="文本框 31"/>
          <p:cNvSpPr txBox="1"/>
          <p:nvPr/>
        </p:nvSpPr>
        <p:spPr>
          <a:xfrm>
            <a:off x="2782081" y="2749988"/>
            <a:ext cx="1234633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8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</a:t>
            </a:r>
            <a:r>
              <a:rPr lang="ru-RU" altLang="zh-CN" sz="8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4</a:t>
            </a:r>
            <a:endParaRPr lang="en-US" altLang="zh-CN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221" y="3872973"/>
            <a:ext cx="8287679" cy="29850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1122" y="4353788"/>
            <a:ext cx="3031000" cy="23076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4" name="矩形 33"/>
          <p:cNvSpPr/>
          <p:nvPr/>
        </p:nvSpPr>
        <p:spPr>
          <a:xfrm>
            <a:off x="4628630" y="1348921"/>
            <a:ext cx="7525270" cy="1600479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zh-CN" sz="32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Стимулирование к занятиям физической культурой </a:t>
            </a:r>
          </a:p>
          <a:p>
            <a:pPr algn="ctr">
              <a:defRPr/>
            </a:pPr>
            <a:r>
              <a:rPr lang="ru-RU" altLang="zh-CN" sz="32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и спортом</a:t>
            </a:r>
            <a:endParaRPr lang="zh-CN" altLang="zh-CN" sz="3200" b="1" kern="100" dirty="0">
              <a:ln/>
              <a:solidFill>
                <a:schemeClr val="accent3"/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57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32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15930" y="296877"/>
            <a:ext cx="9729438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altLang="zh-CN" sz="3200" b="1" i="1" kern="1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В ходе реализации проекта </a:t>
            </a:r>
            <a:endParaRPr lang="ru-RU" altLang="zh-CN" sz="3200" b="1" i="1" kern="10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ru-RU" altLang="zh-CN" sz="3200" b="1" i="1" kern="1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                 применяются </a:t>
            </a:r>
            <a:r>
              <a:rPr lang="ru-RU" altLang="zh-CN" sz="3200" b="1" i="1" kern="1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технологии</a:t>
            </a:r>
            <a:endParaRPr lang="zh-CN" altLang="zh-CN" sz="3200" b="1" i="1" kern="1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PA_矩形 16"/>
          <p:cNvSpPr/>
          <p:nvPr>
            <p:custDataLst>
              <p:tags r:id="rId1"/>
            </p:custDataLst>
          </p:nvPr>
        </p:nvSpPr>
        <p:spPr>
          <a:xfrm rot="18916452">
            <a:off x="6551681" y="2955432"/>
            <a:ext cx="1933405" cy="1885774"/>
          </a:xfrm>
          <a:prstGeom prst="round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PA_矩形 19"/>
          <p:cNvSpPr/>
          <p:nvPr>
            <p:custDataLst>
              <p:tags r:id="rId2"/>
            </p:custDataLst>
          </p:nvPr>
        </p:nvSpPr>
        <p:spPr>
          <a:xfrm rot="2586373">
            <a:off x="5102809" y="1614352"/>
            <a:ext cx="1876098" cy="1918964"/>
          </a:xfrm>
          <a:prstGeom prst="round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A_矩形 20"/>
          <p:cNvSpPr/>
          <p:nvPr>
            <p:custDataLst>
              <p:tags r:id="rId3"/>
            </p:custDataLst>
          </p:nvPr>
        </p:nvSpPr>
        <p:spPr>
          <a:xfrm rot="2586373">
            <a:off x="5236120" y="4404147"/>
            <a:ext cx="1863831" cy="1816022"/>
          </a:xfrm>
          <a:prstGeom prst="round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PA_矩形 23"/>
          <p:cNvSpPr/>
          <p:nvPr>
            <p:custDataLst>
              <p:tags r:id="rId4"/>
            </p:custDataLst>
          </p:nvPr>
        </p:nvSpPr>
        <p:spPr>
          <a:xfrm rot="2586373">
            <a:off x="3741786" y="3093252"/>
            <a:ext cx="1917099" cy="1807858"/>
          </a:xfrm>
          <a:prstGeom prst="round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031753" y="1573600"/>
            <a:ext cx="2929043" cy="144037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r"/>
            <a:r>
              <a:rPr lang="ru-RU" altLang="zh-CN" b="1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Проведение спортивно-оздоровительных мероприятий </a:t>
            </a:r>
            <a:endParaRPr lang="zh-CN" altLang="en-US" b="1" i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  <a:p>
            <a:pPr algn="r">
              <a:lnSpc>
                <a:spcPct val="130000"/>
              </a:lnSpc>
            </a:pPr>
            <a:endParaRPr lang="en-GB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460677" y="1693633"/>
            <a:ext cx="3111729" cy="92330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>
              <a:defRPr/>
            </a:pPr>
            <a:r>
              <a:rPr lang="ru-RU" altLang="zh-CN" b="1" i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Организация </a:t>
            </a:r>
            <a:r>
              <a:rPr lang="ru-RU" altLang="zh-CN" b="1" i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спортивных </a:t>
            </a:r>
            <a:r>
              <a:rPr lang="ru-RU" altLang="zh-CN" b="1" i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соревнований</a:t>
            </a:r>
            <a:endParaRPr lang="zh-CN" altLang="en-US" b="1" i="1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8673652" y="4690409"/>
            <a:ext cx="2573468" cy="147730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>
              <a:defRPr/>
            </a:pPr>
            <a:r>
              <a:rPr lang="ru-RU" altLang="zh-CN" b="1" i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Тренинги, </a:t>
            </a:r>
            <a:endParaRPr lang="ru-RU" altLang="zh-CN" b="1" i="1" kern="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  <a:p>
            <a:pPr>
              <a:defRPr/>
            </a:pPr>
            <a:r>
              <a:rPr lang="ru-RU" altLang="zh-CN" b="1" i="1" kern="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мастер-классы </a:t>
            </a:r>
          </a:p>
          <a:p>
            <a:pPr>
              <a:defRPr/>
            </a:pPr>
            <a:r>
              <a:rPr lang="ru-RU" altLang="zh-CN" b="1" i="1" kern="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с </a:t>
            </a:r>
            <a:r>
              <a:rPr lang="ru-RU" altLang="zh-CN" b="1" i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участием представителей спорта </a:t>
            </a:r>
            <a:endParaRPr lang="zh-CN" altLang="en-US" b="1" i="1" kern="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358306" y="4690409"/>
            <a:ext cx="2602490" cy="183740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r"/>
            <a:r>
              <a:rPr lang="ru-RU" altLang="zh-CN" b="1" i="1" kern="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Физкультурные паузы при самоподготовке, групповых занятиях</a:t>
            </a:r>
            <a:endParaRPr lang="zh-CN" altLang="en-US" b="1" i="1" kern="0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  <a:p>
            <a:pPr algn="r">
              <a:lnSpc>
                <a:spcPct val="130000"/>
              </a:lnSpc>
            </a:pPr>
            <a:endParaRPr lang="en-GB" altLang="zh-CN" dirty="0">
              <a:solidFill>
                <a:srgbClr val="0099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" grpId="0" animBg="1"/>
      <p:bldP spid="6" grpId="0" animBg="1"/>
      <p:bldP spid="7" grpId="0" animBg="1"/>
      <p:bldP spid="8" grpId="0" animBg="1"/>
      <p:bldP spid="23" grpId="0"/>
      <p:bldP spid="25" grpId="0"/>
      <p:bldP spid="27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61288" y="198538"/>
            <a:ext cx="9595104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ru-RU" altLang="zh-CN" sz="3200" b="1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方正正粗黑简体" panose="02000000000000000000" pitchFamily="2" charset="-122"/>
                <a:cs typeface="Times New Roman" pitchFamily="18" charset="0"/>
                <a:sym typeface="Arial" panose="020B0604020202020204" pitchFamily="34" charset="0"/>
              </a:rPr>
              <a:t>Проведение спортивно-оздоровительных мероприятий </a:t>
            </a:r>
            <a:endParaRPr lang="zh-CN" altLang="en-US" sz="3200" b="1" i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方正正粗黑简体" panose="02000000000000000000" pitchFamily="2" charset="-122"/>
              <a:cs typeface="Times New Roman" pitchFamily="18" charset="0"/>
              <a:sym typeface="Arial" panose="020B0604020202020204" pitchFamily="34" charset="0"/>
            </a:endParaRPr>
          </a:p>
        </p:txBody>
      </p:sp>
      <p:pic>
        <p:nvPicPr>
          <p:cNvPr id="12" name="Picture 5" descr="\\Hr\обмен\Может пригодится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648"/>
          <a:stretch/>
        </p:blipFill>
        <p:spPr bwMode="auto">
          <a:xfrm>
            <a:off x="428507" y="1027032"/>
            <a:ext cx="5472737" cy="32570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3876" y="4284092"/>
            <a:ext cx="3031000" cy="23076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3" descr="\\Hr\обмен\МАРАФОН\фото для марафона\ex7l3ksKXJ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792" y="1371649"/>
            <a:ext cx="2999438" cy="224957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\\Hr\обмен\МАРАФОН\фото для марафона\x5M7zalWghw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2" b="6479"/>
          <a:stretch/>
        </p:blipFill>
        <p:spPr bwMode="auto">
          <a:xfrm>
            <a:off x="4142232" y="3557016"/>
            <a:ext cx="4123944" cy="25603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Hr\обмен\МАРАФОН\фото для марафона\88ko31BvK1Y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691" y="3931920"/>
            <a:ext cx="2895539" cy="217165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7483" y="2980993"/>
            <a:ext cx="3188693" cy="36933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p3d extrusionH="57150">
              <a:bevelT w="38100" h="38100" prst="slope"/>
            </a:sp3d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На городском стадионе</a:t>
            </a:r>
            <a:endParaRPr lang="ru-RU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4899" y="5918908"/>
            <a:ext cx="1745991" cy="36933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  <a:sp3d extrusionH="57150">
              <a:bevelT w="38100" h="38100" prst="convex"/>
            </a:sp3d>
          </a:bodyPr>
          <a:lstStyle/>
          <a:p>
            <a:r>
              <a:rPr lang="ru-RU" b="1" dirty="0" smtClean="0">
                <a:solidFill>
                  <a:srgbClr val="009900"/>
                </a:solidFill>
                <a:latin typeface="Bookman Old Style" panose="02050604050505020204" pitchFamily="18" charset="0"/>
              </a:rPr>
              <a:t>В турпоходе</a:t>
            </a:r>
            <a:endParaRPr lang="ru-RU" b="1" dirty="0">
              <a:solidFill>
                <a:srgbClr val="0099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7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3876" y="4284092"/>
            <a:ext cx="3031000" cy="23076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/>
          <p:cNvSpPr txBox="1"/>
          <p:nvPr/>
        </p:nvSpPr>
        <p:spPr>
          <a:xfrm>
            <a:off x="745904" y="209993"/>
            <a:ext cx="10610944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ru-RU" altLang="zh-CN" sz="3200" b="1" dirty="0">
                <a:ln/>
                <a:solidFill>
                  <a:schemeClr val="accent3"/>
                </a:solidFill>
                <a:latin typeface="Bookman Old Style" panose="02050604050505020204" pitchFamily="18" charset="0"/>
                <a:sym typeface="Arial" panose="020B0604020202020204" pitchFamily="34" charset="0"/>
              </a:rPr>
              <a:t>Физкультурные паузы при самоподготовке, </a:t>
            </a:r>
            <a:endParaRPr lang="ru-RU" altLang="zh-CN" sz="3200" b="1" dirty="0" smtClean="0">
              <a:ln/>
              <a:solidFill>
                <a:schemeClr val="accent3"/>
              </a:solidFill>
              <a:latin typeface="Bookman Old Style" panose="02050604050505020204" pitchFamily="18" charset="0"/>
              <a:sym typeface="Arial" panose="020B0604020202020204" pitchFamily="34" charset="0"/>
            </a:endParaRPr>
          </a:p>
          <a:p>
            <a:pPr algn="r"/>
            <a:r>
              <a:rPr lang="ru-RU" altLang="zh-CN" sz="3200" b="1" dirty="0" smtClean="0">
                <a:ln/>
                <a:solidFill>
                  <a:schemeClr val="accent3"/>
                </a:solidFill>
                <a:latin typeface="Bookman Old Style" panose="02050604050505020204" pitchFamily="18" charset="0"/>
                <a:sym typeface="Arial" panose="020B0604020202020204" pitchFamily="34" charset="0"/>
              </a:rPr>
              <a:t>и групповых </a:t>
            </a:r>
            <a:r>
              <a:rPr lang="ru-RU" altLang="zh-CN" sz="3200" b="1" dirty="0">
                <a:ln/>
                <a:solidFill>
                  <a:schemeClr val="accent3"/>
                </a:solidFill>
                <a:latin typeface="Bookman Old Style" panose="02050604050505020204" pitchFamily="18" charset="0"/>
                <a:sym typeface="Arial" panose="020B0604020202020204" pitchFamily="34" charset="0"/>
              </a:rPr>
              <a:t>занятиях</a:t>
            </a:r>
            <a:endParaRPr lang="zh-CN" altLang="en-US" sz="3200" b="1" dirty="0">
              <a:ln/>
              <a:solidFill>
                <a:schemeClr val="accent3"/>
              </a:solidFill>
              <a:latin typeface="Bookman Old Style" panose="02050604050505020204" pitchFamily="18" charset="0"/>
              <a:sym typeface="Arial" panose="020B0604020202020204" pitchFamily="34" charset="0"/>
            </a:endParaRPr>
          </a:p>
        </p:txBody>
      </p:sp>
      <p:pic>
        <p:nvPicPr>
          <p:cNvPr id="5" name="Picture 4" descr="https://sun9-1.userapi.com/impg/h_SHTvBrLyTeeAjF6H4XSCgtJdAnkT3ZPLsWtw/1HUQSZtEpBk.jpg?size=1024x768&amp;quality=96&amp;sign=96ce5e40094c0509beaa356db95ece4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16"/>
          <a:stretch/>
        </p:blipFill>
        <p:spPr bwMode="auto">
          <a:xfrm>
            <a:off x="8728817" y="1412105"/>
            <a:ext cx="2420644" cy="234607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Hr\обмен\МАРАФОН\фото для марафона\pcKIsuSuvl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02" y="1162317"/>
            <a:ext cx="5012185" cy="29377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Hr\обмен\МАРАФОН\фото для марафона\rdv6HScl7B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3835777"/>
            <a:ext cx="3572109" cy="26790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1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3923942"/>
            <a:ext cx="12192000" cy="294436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700000">
            <a:off x="2549843" y="2496677"/>
            <a:ext cx="2017032" cy="20170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3" name="矩形 12"/>
          <p:cNvSpPr/>
          <p:nvPr/>
        </p:nvSpPr>
        <p:spPr>
          <a:xfrm rot="2700000">
            <a:off x="3234254" y="1296477"/>
            <a:ext cx="648211" cy="648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8" name="矩形 17"/>
          <p:cNvSpPr/>
          <p:nvPr/>
        </p:nvSpPr>
        <p:spPr>
          <a:xfrm rot="2700000">
            <a:off x="1349643" y="3181089"/>
            <a:ext cx="648211" cy="64821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9" name="矩形 18"/>
          <p:cNvSpPr/>
          <p:nvPr/>
        </p:nvSpPr>
        <p:spPr>
          <a:xfrm rot="2700000">
            <a:off x="1442912" y="4059165"/>
            <a:ext cx="461671" cy="461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1" name="矩形 20"/>
          <p:cNvSpPr/>
          <p:nvPr/>
        </p:nvSpPr>
        <p:spPr>
          <a:xfrm rot="2700000">
            <a:off x="2620443" y="1428489"/>
            <a:ext cx="384187" cy="3841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矩形 22"/>
          <p:cNvSpPr>
            <a:spLocks noChangeAspect="1"/>
          </p:cNvSpPr>
          <p:nvPr/>
        </p:nvSpPr>
        <p:spPr>
          <a:xfrm rot="2700000">
            <a:off x="667061" y="3688141"/>
            <a:ext cx="252000" cy="2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7" name="矩形 26"/>
          <p:cNvSpPr/>
          <p:nvPr/>
        </p:nvSpPr>
        <p:spPr>
          <a:xfrm rot="2700000">
            <a:off x="2873088" y="5461532"/>
            <a:ext cx="292365" cy="29236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32" name="文本框 31"/>
          <p:cNvSpPr txBox="1"/>
          <p:nvPr/>
        </p:nvSpPr>
        <p:spPr>
          <a:xfrm>
            <a:off x="2926616" y="2691682"/>
            <a:ext cx="1263486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8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</a:t>
            </a:r>
            <a:r>
              <a:rPr lang="ru-RU" altLang="zh-CN" sz="8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5</a:t>
            </a:r>
            <a:endParaRPr lang="en-US" altLang="zh-CN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230" y="4015121"/>
            <a:ext cx="8287679" cy="298502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1122" y="4353788"/>
            <a:ext cx="3031000" cy="23076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4" name="矩形 33"/>
          <p:cNvSpPr/>
          <p:nvPr/>
        </p:nvSpPr>
        <p:spPr>
          <a:xfrm>
            <a:off x="5116518" y="1338627"/>
            <a:ext cx="5459117" cy="1969810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zh-CN" sz="40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Социализация </a:t>
            </a:r>
          </a:p>
          <a:p>
            <a:pPr algn="ctr">
              <a:defRPr/>
            </a:pPr>
            <a:r>
              <a:rPr lang="ru-RU" altLang="zh-CN" sz="4000" b="1" kern="100" dirty="0" smtClean="0">
                <a:ln/>
                <a:solidFill>
                  <a:schemeClr val="accent3"/>
                </a:solidFill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и личностный рост</a:t>
            </a:r>
            <a:endParaRPr lang="zh-CN" altLang="zh-CN" sz="4000" b="1" kern="100" dirty="0">
              <a:ln/>
              <a:solidFill>
                <a:schemeClr val="accent3"/>
              </a:solidFill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95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32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21634" y="266002"/>
            <a:ext cx="8984422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Хорошее здоровье – </a:t>
            </a:r>
          </a:p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           э</a:t>
            </a:r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то </a:t>
            </a:r>
            <a:r>
              <a:rPr lang="ru-RU" altLang="zh-CN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условие </a:t>
            </a:r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формирования:</a:t>
            </a:r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CC61EA3B-DDE3-47B4-9FA5-03AD599E57DD}"/>
              </a:ext>
            </a:extLst>
          </p:cNvPr>
          <p:cNvSpPr/>
          <p:nvPr/>
        </p:nvSpPr>
        <p:spPr>
          <a:xfrm>
            <a:off x="0" y="6762750"/>
            <a:ext cx="12192000" cy="95250"/>
          </a:xfrm>
          <a:prstGeom prst="rect">
            <a:avLst/>
          </a:prstGeom>
          <a:solidFill>
            <a:srgbClr val="0637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91D85AE-821C-44B9-82CD-E66A02862DE2}"/>
              </a:ext>
            </a:extLst>
          </p:cNvPr>
          <p:cNvSpPr/>
          <p:nvPr/>
        </p:nvSpPr>
        <p:spPr>
          <a:xfrm>
            <a:off x="83127" y="3634076"/>
            <a:ext cx="12108873" cy="2959211"/>
          </a:xfrm>
          <a:custGeom>
            <a:avLst/>
            <a:gdLst>
              <a:gd name="connsiteX0" fmla="*/ 0 w 9012066"/>
              <a:gd name="connsiteY0" fmla="*/ 0 h 1709531"/>
              <a:gd name="connsiteX1" fmla="*/ 9012066 w 9012066"/>
              <a:gd name="connsiteY1" fmla="*/ 0 h 1709531"/>
              <a:gd name="connsiteX2" fmla="*/ 9012066 w 9012066"/>
              <a:gd name="connsiteY2" fmla="*/ 1709531 h 1709531"/>
              <a:gd name="connsiteX3" fmla="*/ 0 w 9012066"/>
              <a:gd name="connsiteY3" fmla="*/ 1709531 h 1709531"/>
              <a:gd name="connsiteX4" fmla="*/ 0 w 9012066"/>
              <a:gd name="connsiteY4" fmla="*/ 0 h 1709531"/>
              <a:gd name="connsiteX0" fmla="*/ 0 w 12815440"/>
              <a:gd name="connsiteY0" fmla="*/ 1908313 h 1908313"/>
              <a:gd name="connsiteX1" fmla="*/ 12815440 w 12815440"/>
              <a:gd name="connsiteY1" fmla="*/ 0 h 1908313"/>
              <a:gd name="connsiteX2" fmla="*/ 12815440 w 12815440"/>
              <a:gd name="connsiteY2" fmla="*/ 1709531 h 1908313"/>
              <a:gd name="connsiteX3" fmla="*/ 3803374 w 12815440"/>
              <a:gd name="connsiteY3" fmla="*/ 1709531 h 1908313"/>
              <a:gd name="connsiteX4" fmla="*/ 0 w 12815440"/>
              <a:gd name="connsiteY4" fmla="*/ 1908313 h 1908313"/>
              <a:gd name="connsiteX0" fmla="*/ 0 w 12815440"/>
              <a:gd name="connsiteY0" fmla="*/ 1908313 h 3750366"/>
              <a:gd name="connsiteX1" fmla="*/ 12815440 w 12815440"/>
              <a:gd name="connsiteY1" fmla="*/ 0 h 3750366"/>
              <a:gd name="connsiteX2" fmla="*/ 12815440 w 12815440"/>
              <a:gd name="connsiteY2" fmla="*/ 1709531 h 3750366"/>
              <a:gd name="connsiteX3" fmla="*/ 1033669 w 12815440"/>
              <a:gd name="connsiteY3" fmla="*/ 3750366 h 3750366"/>
              <a:gd name="connsiteX4" fmla="*/ 0 w 12815440"/>
              <a:gd name="connsiteY4" fmla="*/ 1908313 h 3750366"/>
              <a:gd name="connsiteX0" fmla="*/ 0 w 12616657"/>
              <a:gd name="connsiteY0" fmla="*/ 3114261 h 3750366"/>
              <a:gd name="connsiteX1" fmla="*/ 12616657 w 12616657"/>
              <a:gd name="connsiteY1" fmla="*/ 0 h 3750366"/>
              <a:gd name="connsiteX2" fmla="*/ 12616657 w 12616657"/>
              <a:gd name="connsiteY2" fmla="*/ 1709531 h 3750366"/>
              <a:gd name="connsiteX3" fmla="*/ 834886 w 12616657"/>
              <a:gd name="connsiteY3" fmla="*/ 3750366 h 3750366"/>
              <a:gd name="connsiteX4" fmla="*/ 0 w 12616657"/>
              <a:gd name="connsiteY4" fmla="*/ 3114261 h 3750366"/>
              <a:gd name="connsiteX0" fmla="*/ 0 w 12616657"/>
              <a:gd name="connsiteY0" fmla="*/ 3114261 h 3538331"/>
              <a:gd name="connsiteX1" fmla="*/ 12616657 w 12616657"/>
              <a:gd name="connsiteY1" fmla="*/ 0 h 3538331"/>
              <a:gd name="connsiteX2" fmla="*/ 12616657 w 12616657"/>
              <a:gd name="connsiteY2" fmla="*/ 1709531 h 3538331"/>
              <a:gd name="connsiteX3" fmla="*/ 477077 w 12616657"/>
              <a:gd name="connsiteY3" fmla="*/ 3538331 h 3538331"/>
              <a:gd name="connsiteX4" fmla="*/ 0 w 12616657"/>
              <a:gd name="connsiteY4" fmla="*/ 3114261 h 3538331"/>
              <a:gd name="connsiteX0" fmla="*/ 0 w 13561537"/>
              <a:gd name="connsiteY0" fmla="*/ 3236181 h 3660251"/>
              <a:gd name="connsiteX1" fmla="*/ 13561537 w 13561537"/>
              <a:gd name="connsiteY1" fmla="*/ 0 h 3660251"/>
              <a:gd name="connsiteX2" fmla="*/ 12616657 w 13561537"/>
              <a:gd name="connsiteY2" fmla="*/ 1831451 h 3660251"/>
              <a:gd name="connsiteX3" fmla="*/ 477077 w 13561537"/>
              <a:gd name="connsiteY3" fmla="*/ 3660251 h 3660251"/>
              <a:gd name="connsiteX4" fmla="*/ 0 w 13561537"/>
              <a:gd name="connsiteY4" fmla="*/ 3236181 h 3660251"/>
              <a:gd name="connsiteX0" fmla="*/ 0 w 13561537"/>
              <a:gd name="connsiteY0" fmla="*/ 3236181 h 3660251"/>
              <a:gd name="connsiteX1" fmla="*/ 13561537 w 13561537"/>
              <a:gd name="connsiteY1" fmla="*/ 0 h 3660251"/>
              <a:gd name="connsiteX2" fmla="*/ 13287217 w 13561537"/>
              <a:gd name="connsiteY2" fmla="*/ 2410571 h 3660251"/>
              <a:gd name="connsiteX3" fmla="*/ 477077 w 13561537"/>
              <a:gd name="connsiteY3" fmla="*/ 3660251 h 3660251"/>
              <a:gd name="connsiteX4" fmla="*/ 0 w 13561537"/>
              <a:gd name="connsiteY4" fmla="*/ 3236181 h 3660251"/>
              <a:gd name="connsiteX0" fmla="*/ 0 w 13485337"/>
              <a:gd name="connsiteY0" fmla="*/ 2535141 h 2959211"/>
              <a:gd name="connsiteX1" fmla="*/ 13485337 w 13485337"/>
              <a:gd name="connsiteY1" fmla="*/ 0 h 2959211"/>
              <a:gd name="connsiteX2" fmla="*/ 13287217 w 13485337"/>
              <a:gd name="connsiteY2" fmla="*/ 1709531 h 2959211"/>
              <a:gd name="connsiteX3" fmla="*/ 477077 w 13485337"/>
              <a:gd name="connsiteY3" fmla="*/ 2959211 h 2959211"/>
              <a:gd name="connsiteX4" fmla="*/ 0 w 13485337"/>
              <a:gd name="connsiteY4" fmla="*/ 2535141 h 2959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85337" h="2959211">
                <a:moveTo>
                  <a:pt x="0" y="2535141"/>
                </a:moveTo>
                <a:lnTo>
                  <a:pt x="13485337" y="0"/>
                </a:lnTo>
                <a:lnTo>
                  <a:pt x="13287217" y="1709531"/>
                </a:lnTo>
                <a:lnTo>
                  <a:pt x="477077" y="2959211"/>
                </a:lnTo>
                <a:lnTo>
                  <a:pt x="0" y="2535141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8D6F4DB4-B7FC-4F8B-88B6-73843C15A94B}"/>
              </a:ext>
            </a:extLst>
          </p:cNvPr>
          <p:cNvSpPr/>
          <p:nvPr/>
        </p:nvSpPr>
        <p:spPr>
          <a:xfrm>
            <a:off x="4388517" y="5652622"/>
            <a:ext cx="594360" cy="59436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reflection blurRad="6350" stA="33000" endPos="18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EC73660A-19B0-4F29-B8CA-1EAF6A6090D7}"/>
              </a:ext>
            </a:extLst>
          </p:cNvPr>
          <p:cNvSpPr/>
          <p:nvPr/>
        </p:nvSpPr>
        <p:spPr>
          <a:xfrm>
            <a:off x="6233877" y="5190947"/>
            <a:ext cx="759069" cy="75906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reflection blurRad="6350" stA="33000" endPos="18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9C6EE398-73DE-41B8-AD7A-A107A6A7134F}"/>
              </a:ext>
            </a:extLst>
          </p:cNvPr>
          <p:cNvSpPr/>
          <p:nvPr/>
        </p:nvSpPr>
        <p:spPr>
          <a:xfrm>
            <a:off x="9694217" y="4023547"/>
            <a:ext cx="1238975" cy="1238975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reflection blurRad="6350" stA="33000" endPos="18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0DA71EE3-B2A4-42D4-A3F1-80755E5C5032}"/>
              </a:ext>
            </a:extLst>
          </p:cNvPr>
          <p:cNvCxnSpPr/>
          <p:nvPr/>
        </p:nvCxnSpPr>
        <p:spPr>
          <a:xfrm>
            <a:off x="5051079" y="3836894"/>
            <a:ext cx="0" cy="1940531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C875ABC-B455-40CB-A8D3-A236B7362330}"/>
              </a:ext>
            </a:extLst>
          </p:cNvPr>
          <p:cNvSpPr txBox="1"/>
          <p:nvPr/>
        </p:nvSpPr>
        <p:spPr>
          <a:xfrm>
            <a:off x="3102088" y="3693672"/>
            <a:ext cx="1958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altLang="zh-CN" sz="2000" b="1" i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sym typeface="Arial" panose="020B0604020202020204" pitchFamily="34" charset="0"/>
              </a:rPr>
              <a:t>волевого характера</a:t>
            </a:r>
            <a:endParaRPr lang="en-US" altLang="zh-CN" sz="2000" b="1" i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5D1D7A6-6A67-4582-9C32-4C957F26FB05}"/>
              </a:ext>
            </a:extLst>
          </p:cNvPr>
          <p:cNvCxnSpPr/>
          <p:nvPr/>
        </p:nvCxnSpPr>
        <p:spPr>
          <a:xfrm>
            <a:off x="7001121" y="3152057"/>
            <a:ext cx="0" cy="2245834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4B61540A-8506-4586-8A59-1BA2ACECF7BA}"/>
              </a:ext>
            </a:extLst>
          </p:cNvPr>
          <p:cNvSpPr txBox="1"/>
          <p:nvPr/>
        </p:nvSpPr>
        <p:spPr>
          <a:xfrm>
            <a:off x="5060858" y="3310514"/>
            <a:ext cx="212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altLang="zh-CN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развития инициативы</a:t>
            </a:r>
            <a:endParaRPr lang="en-US" altLang="zh-CN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sym typeface="Arial" panose="020B0604020202020204" pitchFamily="34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4BBF9A96-3C28-430A-A4E0-076AB0D7215C}"/>
              </a:ext>
            </a:extLst>
          </p:cNvPr>
          <p:cNvCxnSpPr/>
          <p:nvPr/>
        </p:nvCxnSpPr>
        <p:spPr>
          <a:xfrm>
            <a:off x="9055360" y="2286729"/>
            <a:ext cx="0" cy="2638135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9EA50C8-D268-499C-AD5A-D41AF11064C9}"/>
              </a:ext>
            </a:extLst>
          </p:cNvPr>
          <p:cNvSpPr txBox="1"/>
          <p:nvPr/>
        </p:nvSpPr>
        <p:spPr>
          <a:xfrm>
            <a:off x="7001121" y="2872916"/>
            <a:ext cx="2019727" cy="853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ru-RU" altLang="zh-CN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ea"/>
                <a:sym typeface="Arial" panose="020B0604020202020204" pitchFamily="34" charset="0"/>
              </a:rPr>
              <a:t>сильной воли</a:t>
            </a:r>
            <a:endParaRPr lang="zh-CN" altLang="en-US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0903DE1B-2798-4D7B-9FB5-969BD0189D5D}"/>
              </a:ext>
            </a:extLst>
          </p:cNvPr>
          <p:cNvCxnSpPr/>
          <p:nvPr/>
        </p:nvCxnSpPr>
        <p:spPr>
          <a:xfrm>
            <a:off x="10936572" y="1490977"/>
            <a:ext cx="0" cy="2876519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F792AD5F-B218-49B9-8464-16A9BB85A2DF}"/>
              </a:ext>
            </a:extLst>
          </p:cNvPr>
          <p:cNvSpPr txBox="1"/>
          <p:nvPr/>
        </p:nvSpPr>
        <p:spPr>
          <a:xfrm>
            <a:off x="9082696" y="2007504"/>
            <a:ext cx="2246720" cy="1653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ru-RU" altLang="zh-CN" sz="2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дарований </a:t>
            </a:r>
          </a:p>
          <a:p>
            <a:pPr algn="ctr">
              <a:lnSpc>
                <a:spcPct val="130000"/>
              </a:lnSpc>
              <a:buNone/>
            </a:pPr>
            <a:r>
              <a:rPr lang="ru-RU" altLang="zh-CN" sz="2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и </a:t>
            </a:r>
          </a:p>
          <a:p>
            <a:pPr algn="ctr">
              <a:lnSpc>
                <a:spcPct val="130000"/>
              </a:lnSpc>
              <a:buNone/>
            </a:pPr>
            <a:r>
              <a:rPr lang="ru-RU" altLang="zh-CN" sz="2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sym typeface="Arial" panose="020B0604020202020204" pitchFamily="34" charset="0"/>
              </a:rPr>
              <a:t>природных способностей</a:t>
            </a:r>
            <a:endParaRPr lang="en-US" altLang="zh-CN" sz="2000" b="1" i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sym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8AC20223-DB72-4600-879D-53801F0427EE}"/>
              </a:ext>
            </a:extLst>
          </p:cNvPr>
          <p:cNvGrpSpPr/>
          <p:nvPr/>
        </p:nvGrpSpPr>
        <p:grpSpPr>
          <a:xfrm>
            <a:off x="118606" y="1435040"/>
            <a:ext cx="3518966" cy="4217582"/>
            <a:chOff x="-1556203" y="1569751"/>
            <a:chExt cx="5596099" cy="5147317"/>
          </a:xfrm>
          <a:solidFill>
            <a:srgbClr val="CC0000"/>
          </a:solidFill>
          <a:scene3d>
            <a:camera prst="orthographicFront">
              <a:rot lat="0" lon="21299999" rev="0"/>
            </a:camera>
            <a:lightRig rig="contrasting" dir="t">
              <a:rot lat="0" lon="0" rev="1500000"/>
            </a:lightRig>
          </a:scene3d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A4999093-3C67-492B-860A-883FCBCEDA54}"/>
                </a:ext>
              </a:extLst>
            </p:cNvPr>
            <p:cNvGrpSpPr/>
            <p:nvPr/>
          </p:nvGrpSpPr>
          <p:grpSpPr>
            <a:xfrm flipH="1">
              <a:off x="496523" y="1569751"/>
              <a:ext cx="3543373" cy="5147317"/>
              <a:chOff x="13517563" y="-3441700"/>
              <a:chExt cx="5818187" cy="8451850"/>
            </a:xfrm>
            <a:grpFill/>
          </p:grpSpPr>
          <p:grpSp>
            <p:nvGrpSpPr>
              <p:cNvPr id="36" name="Group 205">
                <a:extLst>
                  <a:ext uri="{FF2B5EF4-FFF2-40B4-BE49-F238E27FC236}">
                    <a16:creationId xmlns="" xmlns:a16="http://schemas.microsoft.com/office/drawing/2014/main" id="{D6F6D523-8D18-42D5-86B6-7F450F24D8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839825" y="-3441700"/>
                <a:ext cx="5303837" cy="8451850"/>
                <a:chOff x="8718" y="-2168"/>
                <a:chExt cx="3341" cy="5324"/>
              </a:xfrm>
              <a:grpFill/>
            </p:grpSpPr>
            <p:sp>
              <p:nvSpPr>
                <p:cNvPr id="223" name="Freeform 5">
                  <a:extLst>
                    <a:ext uri="{FF2B5EF4-FFF2-40B4-BE49-F238E27FC236}">
                      <a16:creationId xmlns="" xmlns:a16="http://schemas.microsoft.com/office/drawing/2014/main" id="{9753A110-005D-41C0-886B-66EC966B3C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69" y="580"/>
                  <a:ext cx="317" cy="222"/>
                </a:xfrm>
                <a:custGeom>
                  <a:avLst/>
                  <a:gdLst>
                    <a:gd name="T0" fmla="*/ 7 w 134"/>
                    <a:gd name="T1" fmla="*/ 0 h 94"/>
                    <a:gd name="T2" fmla="*/ 40 w 134"/>
                    <a:gd name="T3" fmla="*/ 4 h 94"/>
                    <a:gd name="T4" fmla="*/ 43 w 134"/>
                    <a:gd name="T5" fmla="*/ 3 h 94"/>
                    <a:gd name="T6" fmla="*/ 50 w 134"/>
                    <a:gd name="T7" fmla="*/ 2 h 94"/>
                    <a:gd name="T8" fmla="*/ 52 w 134"/>
                    <a:gd name="T9" fmla="*/ 2 h 94"/>
                    <a:gd name="T10" fmla="*/ 53 w 134"/>
                    <a:gd name="T11" fmla="*/ 2 h 94"/>
                    <a:gd name="T12" fmla="*/ 56 w 134"/>
                    <a:gd name="T13" fmla="*/ 2 h 94"/>
                    <a:gd name="T14" fmla="*/ 92 w 134"/>
                    <a:gd name="T15" fmla="*/ 1 h 94"/>
                    <a:gd name="T16" fmla="*/ 98 w 134"/>
                    <a:gd name="T17" fmla="*/ 7 h 94"/>
                    <a:gd name="T18" fmla="*/ 92 w 134"/>
                    <a:gd name="T19" fmla="*/ 13 h 94"/>
                    <a:gd name="T20" fmla="*/ 65 w 134"/>
                    <a:gd name="T21" fmla="*/ 14 h 94"/>
                    <a:gd name="T22" fmla="*/ 69 w 134"/>
                    <a:gd name="T23" fmla="*/ 51 h 94"/>
                    <a:gd name="T24" fmla="*/ 91 w 134"/>
                    <a:gd name="T25" fmla="*/ 51 h 94"/>
                    <a:gd name="T26" fmla="*/ 95 w 134"/>
                    <a:gd name="T27" fmla="*/ 51 h 94"/>
                    <a:gd name="T28" fmla="*/ 128 w 134"/>
                    <a:gd name="T29" fmla="*/ 66 h 94"/>
                    <a:gd name="T30" fmla="*/ 132 w 134"/>
                    <a:gd name="T31" fmla="*/ 76 h 94"/>
                    <a:gd name="T32" fmla="*/ 123 w 134"/>
                    <a:gd name="T33" fmla="*/ 79 h 94"/>
                    <a:gd name="T34" fmla="*/ 91 w 134"/>
                    <a:gd name="T35" fmla="*/ 65 h 94"/>
                    <a:gd name="T36" fmla="*/ 54 w 134"/>
                    <a:gd name="T37" fmla="*/ 64 h 94"/>
                    <a:gd name="T38" fmla="*/ 53 w 134"/>
                    <a:gd name="T39" fmla="*/ 64 h 94"/>
                    <a:gd name="T40" fmla="*/ 49 w 134"/>
                    <a:gd name="T41" fmla="*/ 84 h 94"/>
                    <a:gd name="T42" fmla="*/ 48 w 134"/>
                    <a:gd name="T43" fmla="*/ 87 h 94"/>
                    <a:gd name="T44" fmla="*/ 41 w 134"/>
                    <a:gd name="T45" fmla="*/ 92 h 94"/>
                    <a:gd name="T46" fmla="*/ 9 w 134"/>
                    <a:gd name="T47" fmla="*/ 94 h 94"/>
                    <a:gd name="T48" fmla="*/ 3 w 134"/>
                    <a:gd name="T49" fmla="*/ 86 h 94"/>
                    <a:gd name="T50" fmla="*/ 10 w 134"/>
                    <a:gd name="T51" fmla="*/ 79 h 94"/>
                    <a:gd name="T52" fmla="*/ 36 w 134"/>
                    <a:gd name="T53" fmla="*/ 78 h 94"/>
                    <a:gd name="T54" fmla="*/ 40 w 134"/>
                    <a:gd name="T55" fmla="*/ 57 h 94"/>
                    <a:gd name="T56" fmla="*/ 39 w 134"/>
                    <a:gd name="T57" fmla="*/ 56 h 94"/>
                    <a:gd name="T58" fmla="*/ 35 w 134"/>
                    <a:gd name="T59" fmla="*/ 18 h 94"/>
                    <a:gd name="T60" fmla="*/ 35 w 134"/>
                    <a:gd name="T61" fmla="*/ 16 h 94"/>
                    <a:gd name="T62" fmla="*/ 6 w 134"/>
                    <a:gd name="T63" fmla="*/ 12 h 94"/>
                    <a:gd name="T64" fmla="*/ 1 w 134"/>
                    <a:gd name="T65" fmla="*/ 6 h 94"/>
                    <a:gd name="T66" fmla="*/ 7 w 134"/>
                    <a:gd name="T67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4" h="94">
                      <a:moveTo>
                        <a:pt x="7" y="0"/>
                      </a:move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41" y="4"/>
                        <a:pt x="42" y="3"/>
                        <a:pt x="43" y="3"/>
                      </a:cubicBezTo>
                      <a:cubicBezTo>
                        <a:pt x="50" y="2"/>
                        <a:pt x="50" y="2"/>
                        <a:pt x="50" y="2"/>
                      </a:cubicBezTo>
                      <a:cubicBezTo>
                        <a:pt x="50" y="2"/>
                        <a:pt x="51" y="2"/>
                        <a:pt x="52" y="2"/>
                      </a:cubicBezTo>
                      <a:cubicBezTo>
                        <a:pt x="53" y="2"/>
                        <a:pt x="53" y="2"/>
                        <a:pt x="53" y="2"/>
                      </a:cubicBezTo>
                      <a:cubicBezTo>
                        <a:pt x="54" y="2"/>
                        <a:pt x="55" y="2"/>
                        <a:pt x="56" y="2"/>
                      </a:cubicBezTo>
                      <a:cubicBezTo>
                        <a:pt x="92" y="1"/>
                        <a:pt x="92" y="1"/>
                        <a:pt x="92" y="1"/>
                      </a:cubicBezTo>
                      <a:cubicBezTo>
                        <a:pt x="96" y="1"/>
                        <a:pt x="98" y="4"/>
                        <a:pt x="98" y="7"/>
                      </a:cubicBezTo>
                      <a:cubicBezTo>
                        <a:pt x="98" y="11"/>
                        <a:pt x="96" y="13"/>
                        <a:pt x="92" y="13"/>
                      </a:cubicBezTo>
                      <a:cubicBezTo>
                        <a:pt x="65" y="14"/>
                        <a:pt x="65" y="14"/>
                        <a:pt x="65" y="14"/>
                      </a:cubicBezTo>
                      <a:cubicBezTo>
                        <a:pt x="69" y="51"/>
                        <a:pt x="69" y="51"/>
                        <a:pt x="69" y="51"/>
                      </a:cubicBezTo>
                      <a:cubicBezTo>
                        <a:pt x="91" y="51"/>
                        <a:pt x="91" y="51"/>
                        <a:pt x="91" y="51"/>
                      </a:cubicBezTo>
                      <a:cubicBezTo>
                        <a:pt x="92" y="51"/>
                        <a:pt x="94" y="51"/>
                        <a:pt x="95" y="51"/>
                      </a:cubicBezTo>
                      <a:cubicBezTo>
                        <a:pt x="128" y="66"/>
                        <a:pt x="128" y="66"/>
                        <a:pt x="128" y="66"/>
                      </a:cubicBezTo>
                      <a:cubicBezTo>
                        <a:pt x="132" y="68"/>
                        <a:pt x="134" y="72"/>
                        <a:pt x="132" y="76"/>
                      </a:cubicBezTo>
                      <a:cubicBezTo>
                        <a:pt x="130" y="79"/>
                        <a:pt x="126" y="81"/>
                        <a:pt x="123" y="79"/>
                      </a:cubicBezTo>
                      <a:cubicBezTo>
                        <a:pt x="91" y="65"/>
                        <a:pt x="91" y="65"/>
                        <a:pt x="91" y="65"/>
                      </a:cubicBezTo>
                      <a:cubicBezTo>
                        <a:pt x="54" y="64"/>
                        <a:pt x="54" y="64"/>
                        <a:pt x="54" y="64"/>
                      </a:cubicBezTo>
                      <a:cubicBezTo>
                        <a:pt x="53" y="64"/>
                        <a:pt x="53" y="64"/>
                        <a:pt x="53" y="6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49" y="85"/>
                        <a:pt x="49" y="86"/>
                        <a:pt x="48" y="87"/>
                      </a:cubicBezTo>
                      <a:cubicBezTo>
                        <a:pt x="47" y="90"/>
                        <a:pt x="44" y="92"/>
                        <a:pt x="41" y="92"/>
                      </a:cubicBezTo>
                      <a:cubicBezTo>
                        <a:pt x="9" y="94"/>
                        <a:pt x="9" y="94"/>
                        <a:pt x="9" y="94"/>
                      </a:cubicBezTo>
                      <a:cubicBezTo>
                        <a:pt x="6" y="93"/>
                        <a:pt x="3" y="90"/>
                        <a:pt x="3" y="86"/>
                      </a:cubicBezTo>
                      <a:cubicBezTo>
                        <a:pt x="3" y="82"/>
                        <a:pt x="6" y="79"/>
                        <a:pt x="10" y="79"/>
                      </a:cubicBezTo>
                      <a:cubicBezTo>
                        <a:pt x="36" y="78"/>
                        <a:pt x="36" y="78"/>
                        <a:pt x="36" y="78"/>
                      </a:cubicBezTo>
                      <a:cubicBezTo>
                        <a:pt x="40" y="57"/>
                        <a:pt x="40" y="57"/>
                        <a:pt x="40" y="57"/>
                      </a:cubicBezTo>
                      <a:cubicBezTo>
                        <a:pt x="39" y="57"/>
                        <a:pt x="39" y="56"/>
                        <a:pt x="39" y="56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7"/>
                        <a:pt x="35" y="16"/>
                        <a:pt x="35" y="16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9"/>
                        <a:pt x="1" y="6"/>
                      </a:cubicBezTo>
                      <a:cubicBezTo>
                        <a:pt x="1" y="2"/>
                        <a:pt x="4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4" name="Freeform 6">
                  <a:extLst>
                    <a:ext uri="{FF2B5EF4-FFF2-40B4-BE49-F238E27FC236}">
                      <a16:creationId xmlns="" xmlns:a16="http://schemas.microsoft.com/office/drawing/2014/main" id="{F2897E11-5AF9-4E6D-A092-71D8945D17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44" y="516"/>
                  <a:ext cx="67" cy="66"/>
                </a:xfrm>
                <a:custGeom>
                  <a:avLst/>
                  <a:gdLst>
                    <a:gd name="T0" fmla="*/ 16 w 28"/>
                    <a:gd name="T1" fmla="*/ 27 h 28"/>
                    <a:gd name="T2" fmla="*/ 1 w 28"/>
                    <a:gd name="T3" fmla="*/ 16 h 28"/>
                    <a:gd name="T4" fmla="*/ 12 w 28"/>
                    <a:gd name="T5" fmla="*/ 1 h 28"/>
                    <a:gd name="T6" fmla="*/ 27 w 28"/>
                    <a:gd name="T7" fmla="*/ 13 h 28"/>
                    <a:gd name="T8" fmla="*/ 16 w 28"/>
                    <a:gd name="T9" fmla="*/ 2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8">
                      <a:moveTo>
                        <a:pt x="16" y="27"/>
                      </a:moveTo>
                      <a:cubicBezTo>
                        <a:pt x="8" y="28"/>
                        <a:pt x="2" y="23"/>
                        <a:pt x="1" y="16"/>
                      </a:cubicBezTo>
                      <a:cubicBezTo>
                        <a:pt x="0" y="9"/>
                        <a:pt x="5" y="2"/>
                        <a:pt x="12" y="1"/>
                      </a:cubicBezTo>
                      <a:cubicBezTo>
                        <a:pt x="19" y="0"/>
                        <a:pt x="26" y="5"/>
                        <a:pt x="27" y="13"/>
                      </a:cubicBezTo>
                      <a:cubicBezTo>
                        <a:pt x="28" y="20"/>
                        <a:pt x="23" y="27"/>
                        <a:pt x="16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5" name="Freeform 7">
                  <a:extLst>
                    <a:ext uri="{FF2B5EF4-FFF2-40B4-BE49-F238E27FC236}">
                      <a16:creationId xmlns="" xmlns:a16="http://schemas.microsoft.com/office/drawing/2014/main" id="{B95A0781-BBBF-43AD-88BC-93344807A6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3" y="1320"/>
                  <a:ext cx="475" cy="235"/>
                </a:xfrm>
                <a:custGeom>
                  <a:avLst/>
                  <a:gdLst>
                    <a:gd name="T0" fmla="*/ 178 w 201"/>
                    <a:gd name="T1" fmla="*/ 14 h 99"/>
                    <a:gd name="T2" fmla="*/ 147 w 201"/>
                    <a:gd name="T3" fmla="*/ 26 h 99"/>
                    <a:gd name="T4" fmla="*/ 145 w 201"/>
                    <a:gd name="T5" fmla="*/ 26 h 99"/>
                    <a:gd name="T6" fmla="*/ 115 w 201"/>
                    <a:gd name="T7" fmla="*/ 35 h 99"/>
                    <a:gd name="T8" fmla="*/ 69 w 201"/>
                    <a:gd name="T9" fmla="*/ 35 h 99"/>
                    <a:gd name="T10" fmla="*/ 64 w 201"/>
                    <a:gd name="T11" fmla="*/ 35 h 99"/>
                    <a:gd name="T12" fmla="*/ 64 w 201"/>
                    <a:gd name="T13" fmla="*/ 35 h 99"/>
                    <a:gd name="T14" fmla="*/ 24 w 201"/>
                    <a:gd name="T15" fmla="*/ 3 h 99"/>
                    <a:gd name="T16" fmla="*/ 13 w 201"/>
                    <a:gd name="T17" fmla="*/ 3 h 99"/>
                    <a:gd name="T18" fmla="*/ 14 w 201"/>
                    <a:gd name="T19" fmla="*/ 14 h 99"/>
                    <a:gd name="T20" fmla="*/ 52 w 201"/>
                    <a:gd name="T21" fmla="*/ 45 h 99"/>
                    <a:gd name="T22" fmla="*/ 52 w 201"/>
                    <a:gd name="T23" fmla="*/ 47 h 99"/>
                    <a:gd name="T24" fmla="*/ 52 w 201"/>
                    <a:gd name="T25" fmla="*/ 60 h 99"/>
                    <a:gd name="T26" fmla="*/ 52 w 201"/>
                    <a:gd name="T27" fmla="*/ 62 h 99"/>
                    <a:gd name="T28" fmla="*/ 5 w 201"/>
                    <a:gd name="T29" fmla="*/ 84 h 99"/>
                    <a:gd name="T30" fmla="*/ 1 w 201"/>
                    <a:gd name="T31" fmla="*/ 94 h 99"/>
                    <a:gd name="T32" fmla="*/ 11 w 201"/>
                    <a:gd name="T33" fmla="*/ 97 h 99"/>
                    <a:gd name="T34" fmla="*/ 63 w 201"/>
                    <a:gd name="T35" fmla="*/ 73 h 99"/>
                    <a:gd name="T36" fmla="*/ 64 w 201"/>
                    <a:gd name="T37" fmla="*/ 73 h 99"/>
                    <a:gd name="T38" fmla="*/ 115 w 201"/>
                    <a:gd name="T39" fmla="*/ 72 h 99"/>
                    <a:gd name="T40" fmla="*/ 117 w 201"/>
                    <a:gd name="T41" fmla="*/ 72 h 99"/>
                    <a:gd name="T42" fmla="*/ 145 w 201"/>
                    <a:gd name="T43" fmla="*/ 77 h 99"/>
                    <a:gd name="T44" fmla="*/ 151 w 201"/>
                    <a:gd name="T45" fmla="*/ 78 h 99"/>
                    <a:gd name="T46" fmla="*/ 194 w 201"/>
                    <a:gd name="T47" fmla="*/ 63 h 99"/>
                    <a:gd name="T48" fmla="*/ 199 w 201"/>
                    <a:gd name="T49" fmla="*/ 52 h 99"/>
                    <a:gd name="T50" fmla="*/ 188 w 201"/>
                    <a:gd name="T51" fmla="*/ 47 h 99"/>
                    <a:gd name="T52" fmla="*/ 148 w 201"/>
                    <a:gd name="T53" fmla="*/ 61 h 99"/>
                    <a:gd name="T54" fmla="*/ 122 w 201"/>
                    <a:gd name="T55" fmla="*/ 55 h 99"/>
                    <a:gd name="T56" fmla="*/ 122 w 201"/>
                    <a:gd name="T57" fmla="*/ 51 h 99"/>
                    <a:gd name="T58" fmla="*/ 146 w 201"/>
                    <a:gd name="T59" fmla="*/ 44 h 99"/>
                    <a:gd name="T60" fmla="*/ 150 w 201"/>
                    <a:gd name="T61" fmla="*/ 43 h 99"/>
                    <a:gd name="T62" fmla="*/ 186 w 201"/>
                    <a:gd name="T63" fmla="*/ 29 h 99"/>
                    <a:gd name="T64" fmla="*/ 190 w 201"/>
                    <a:gd name="T65" fmla="*/ 17 h 99"/>
                    <a:gd name="T66" fmla="*/ 178 w 201"/>
                    <a:gd name="T67" fmla="*/ 1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01" h="99">
                      <a:moveTo>
                        <a:pt x="178" y="14"/>
                      </a:moveTo>
                      <a:cubicBezTo>
                        <a:pt x="147" y="26"/>
                        <a:pt x="147" y="26"/>
                        <a:pt x="147" y="26"/>
                      </a:cubicBezTo>
                      <a:cubicBezTo>
                        <a:pt x="146" y="26"/>
                        <a:pt x="145" y="26"/>
                        <a:pt x="145" y="26"/>
                      </a:cubicBezTo>
                      <a:cubicBezTo>
                        <a:pt x="115" y="35"/>
                        <a:pt x="115" y="35"/>
                        <a:pt x="115" y="35"/>
                      </a:cubicBezTo>
                      <a:cubicBezTo>
                        <a:pt x="69" y="35"/>
                        <a:pt x="69" y="35"/>
                        <a:pt x="69" y="35"/>
                      </a:cubicBezTo>
                      <a:cubicBezTo>
                        <a:pt x="67" y="35"/>
                        <a:pt x="66" y="35"/>
                        <a:pt x="64" y="35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0" y="0"/>
                        <a:pt x="16" y="0"/>
                        <a:pt x="13" y="3"/>
                      </a:cubicBezTo>
                      <a:cubicBezTo>
                        <a:pt x="10" y="7"/>
                        <a:pt x="11" y="11"/>
                        <a:pt x="14" y="14"/>
                      </a:cubicBezTo>
                      <a:cubicBezTo>
                        <a:pt x="52" y="45"/>
                        <a:pt x="52" y="45"/>
                        <a:pt x="52" y="45"/>
                      </a:cubicBezTo>
                      <a:cubicBezTo>
                        <a:pt x="52" y="45"/>
                        <a:pt x="52" y="46"/>
                        <a:pt x="52" y="47"/>
                      </a:cubicBezTo>
                      <a:cubicBezTo>
                        <a:pt x="52" y="60"/>
                        <a:pt x="52" y="60"/>
                        <a:pt x="52" y="60"/>
                      </a:cubicBezTo>
                      <a:cubicBezTo>
                        <a:pt x="51" y="61"/>
                        <a:pt x="52" y="62"/>
                        <a:pt x="52" y="62"/>
                      </a:cubicBezTo>
                      <a:cubicBezTo>
                        <a:pt x="5" y="84"/>
                        <a:pt x="5" y="84"/>
                        <a:pt x="5" y="84"/>
                      </a:cubicBezTo>
                      <a:cubicBezTo>
                        <a:pt x="1" y="86"/>
                        <a:pt x="0" y="90"/>
                        <a:pt x="1" y="94"/>
                      </a:cubicBezTo>
                      <a:cubicBezTo>
                        <a:pt x="3" y="98"/>
                        <a:pt x="8" y="99"/>
                        <a:pt x="11" y="97"/>
                      </a:cubicBezTo>
                      <a:cubicBezTo>
                        <a:pt x="63" y="73"/>
                        <a:pt x="63" y="73"/>
                        <a:pt x="63" y="73"/>
                      </a:cubicBezTo>
                      <a:cubicBezTo>
                        <a:pt x="64" y="73"/>
                        <a:pt x="64" y="73"/>
                        <a:pt x="64" y="73"/>
                      </a:cubicBezTo>
                      <a:cubicBezTo>
                        <a:pt x="115" y="72"/>
                        <a:pt x="115" y="72"/>
                        <a:pt x="115" y="72"/>
                      </a:cubicBezTo>
                      <a:cubicBezTo>
                        <a:pt x="116" y="72"/>
                        <a:pt x="116" y="72"/>
                        <a:pt x="117" y="72"/>
                      </a:cubicBezTo>
                      <a:cubicBezTo>
                        <a:pt x="145" y="77"/>
                        <a:pt x="145" y="77"/>
                        <a:pt x="145" y="77"/>
                      </a:cubicBezTo>
                      <a:cubicBezTo>
                        <a:pt x="147" y="78"/>
                        <a:pt x="149" y="78"/>
                        <a:pt x="151" y="78"/>
                      </a:cubicBezTo>
                      <a:cubicBezTo>
                        <a:pt x="194" y="63"/>
                        <a:pt x="194" y="63"/>
                        <a:pt x="194" y="63"/>
                      </a:cubicBezTo>
                      <a:cubicBezTo>
                        <a:pt x="198" y="61"/>
                        <a:pt x="201" y="56"/>
                        <a:pt x="199" y="52"/>
                      </a:cubicBezTo>
                      <a:cubicBezTo>
                        <a:pt x="197" y="47"/>
                        <a:pt x="192" y="45"/>
                        <a:pt x="188" y="47"/>
                      </a:cubicBezTo>
                      <a:cubicBezTo>
                        <a:pt x="148" y="61"/>
                        <a:pt x="148" y="61"/>
                        <a:pt x="148" y="61"/>
                      </a:cubicBezTo>
                      <a:cubicBezTo>
                        <a:pt x="122" y="55"/>
                        <a:pt x="122" y="55"/>
                        <a:pt x="122" y="55"/>
                      </a:cubicBezTo>
                      <a:cubicBezTo>
                        <a:pt x="122" y="51"/>
                        <a:pt x="122" y="51"/>
                        <a:pt x="122" y="51"/>
                      </a:cubicBezTo>
                      <a:cubicBezTo>
                        <a:pt x="146" y="44"/>
                        <a:pt x="146" y="44"/>
                        <a:pt x="146" y="44"/>
                      </a:cubicBezTo>
                      <a:cubicBezTo>
                        <a:pt x="147" y="44"/>
                        <a:pt x="149" y="44"/>
                        <a:pt x="150" y="43"/>
                      </a:cubicBezTo>
                      <a:cubicBezTo>
                        <a:pt x="186" y="29"/>
                        <a:pt x="186" y="29"/>
                        <a:pt x="186" y="29"/>
                      </a:cubicBezTo>
                      <a:cubicBezTo>
                        <a:pt x="191" y="26"/>
                        <a:pt x="192" y="21"/>
                        <a:pt x="190" y="17"/>
                      </a:cubicBezTo>
                      <a:cubicBezTo>
                        <a:pt x="187" y="13"/>
                        <a:pt x="182" y="11"/>
                        <a:pt x="17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6" name="Freeform 8">
                  <a:extLst>
                    <a:ext uri="{FF2B5EF4-FFF2-40B4-BE49-F238E27FC236}">
                      <a16:creationId xmlns="" xmlns:a16="http://schemas.microsoft.com/office/drawing/2014/main" id="{A0C29187-4618-4888-A6C9-80D153AEEC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5" y="1410"/>
                  <a:ext cx="67" cy="67"/>
                </a:xfrm>
                <a:custGeom>
                  <a:avLst/>
                  <a:gdLst>
                    <a:gd name="T0" fmla="*/ 14 w 28"/>
                    <a:gd name="T1" fmla="*/ 28 h 28"/>
                    <a:gd name="T2" fmla="*/ 28 w 28"/>
                    <a:gd name="T3" fmla="*/ 14 h 28"/>
                    <a:gd name="T4" fmla="*/ 14 w 28"/>
                    <a:gd name="T5" fmla="*/ 0 h 28"/>
                    <a:gd name="T6" fmla="*/ 0 w 28"/>
                    <a:gd name="T7" fmla="*/ 14 h 28"/>
                    <a:gd name="T8" fmla="*/ 14 w 28"/>
                    <a:gd name="T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22" y="28"/>
                        <a:pt x="28" y="22"/>
                        <a:pt x="28" y="14"/>
                      </a:cubicBezTo>
                      <a:cubicBezTo>
                        <a:pt x="28" y="6"/>
                        <a:pt x="22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1"/>
                        <a:pt x="6" y="28"/>
                        <a:pt x="1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7" name="Freeform 9">
                  <a:extLst>
                    <a:ext uri="{FF2B5EF4-FFF2-40B4-BE49-F238E27FC236}">
                      <a16:creationId xmlns="" xmlns:a16="http://schemas.microsoft.com/office/drawing/2014/main" id="{98B503F6-05C7-4065-B1F3-CAB1503F73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3" y="1252"/>
                  <a:ext cx="71" cy="71"/>
                </a:xfrm>
                <a:custGeom>
                  <a:avLst/>
                  <a:gdLst>
                    <a:gd name="T0" fmla="*/ 15 w 30"/>
                    <a:gd name="T1" fmla="*/ 30 h 30"/>
                    <a:gd name="T2" fmla="*/ 30 w 30"/>
                    <a:gd name="T3" fmla="*/ 16 h 30"/>
                    <a:gd name="T4" fmla="*/ 15 w 30"/>
                    <a:gd name="T5" fmla="*/ 0 h 30"/>
                    <a:gd name="T6" fmla="*/ 0 w 30"/>
                    <a:gd name="T7" fmla="*/ 15 h 30"/>
                    <a:gd name="T8" fmla="*/ 15 w 30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0">
                      <a:moveTo>
                        <a:pt x="15" y="30"/>
                      </a:moveTo>
                      <a:cubicBezTo>
                        <a:pt x="23" y="30"/>
                        <a:pt x="30" y="24"/>
                        <a:pt x="30" y="16"/>
                      </a:cubicBezTo>
                      <a:cubicBezTo>
                        <a:pt x="30" y="7"/>
                        <a:pt x="23" y="1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8" name="Freeform 10">
                  <a:extLst>
                    <a:ext uri="{FF2B5EF4-FFF2-40B4-BE49-F238E27FC236}">
                      <a16:creationId xmlns="" xmlns:a16="http://schemas.microsoft.com/office/drawing/2014/main" id="{36DE3617-4C97-4A91-8E50-B468B7B4D4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89" y="-1288"/>
                  <a:ext cx="414" cy="264"/>
                </a:xfrm>
                <a:custGeom>
                  <a:avLst/>
                  <a:gdLst>
                    <a:gd name="T0" fmla="*/ 167 w 175"/>
                    <a:gd name="T1" fmla="*/ 68 h 112"/>
                    <a:gd name="T2" fmla="*/ 138 w 175"/>
                    <a:gd name="T3" fmla="*/ 66 h 112"/>
                    <a:gd name="T4" fmla="*/ 136 w 175"/>
                    <a:gd name="T5" fmla="*/ 66 h 112"/>
                    <a:gd name="T6" fmla="*/ 109 w 175"/>
                    <a:gd name="T7" fmla="*/ 62 h 112"/>
                    <a:gd name="T8" fmla="*/ 73 w 175"/>
                    <a:gd name="T9" fmla="*/ 46 h 112"/>
                    <a:gd name="T10" fmla="*/ 70 w 175"/>
                    <a:gd name="T11" fmla="*/ 44 h 112"/>
                    <a:gd name="T12" fmla="*/ 70 w 175"/>
                    <a:gd name="T13" fmla="*/ 44 h 112"/>
                    <a:gd name="T14" fmla="*/ 50 w 175"/>
                    <a:gd name="T15" fmla="*/ 4 h 112"/>
                    <a:gd name="T16" fmla="*/ 41 w 175"/>
                    <a:gd name="T17" fmla="*/ 1 h 112"/>
                    <a:gd name="T18" fmla="*/ 38 w 175"/>
                    <a:gd name="T19" fmla="*/ 10 h 112"/>
                    <a:gd name="T20" fmla="*/ 57 w 175"/>
                    <a:gd name="T21" fmla="*/ 47 h 112"/>
                    <a:gd name="T22" fmla="*/ 56 w 175"/>
                    <a:gd name="T23" fmla="*/ 49 h 112"/>
                    <a:gd name="T24" fmla="*/ 51 w 175"/>
                    <a:gd name="T25" fmla="*/ 59 h 112"/>
                    <a:gd name="T26" fmla="*/ 50 w 175"/>
                    <a:gd name="T27" fmla="*/ 61 h 112"/>
                    <a:gd name="T28" fmla="*/ 6 w 175"/>
                    <a:gd name="T29" fmla="*/ 61 h 112"/>
                    <a:gd name="T30" fmla="*/ 0 w 175"/>
                    <a:gd name="T31" fmla="*/ 68 h 112"/>
                    <a:gd name="T32" fmla="*/ 6 w 175"/>
                    <a:gd name="T33" fmla="*/ 74 h 112"/>
                    <a:gd name="T34" fmla="*/ 55 w 175"/>
                    <a:gd name="T35" fmla="*/ 74 h 112"/>
                    <a:gd name="T36" fmla="*/ 57 w 175"/>
                    <a:gd name="T37" fmla="*/ 74 h 112"/>
                    <a:gd name="T38" fmla="*/ 96 w 175"/>
                    <a:gd name="T39" fmla="*/ 91 h 112"/>
                    <a:gd name="T40" fmla="*/ 98 w 175"/>
                    <a:gd name="T41" fmla="*/ 92 h 112"/>
                    <a:gd name="T42" fmla="*/ 118 w 175"/>
                    <a:gd name="T43" fmla="*/ 106 h 112"/>
                    <a:gd name="T44" fmla="*/ 123 w 175"/>
                    <a:gd name="T45" fmla="*/ 109 h 112"/>
                    <a:gd name="T46" fmla="*/ 161 w 175"/>
                    <a:gd name="T47" fmla="*/ 112 h 112"/>
                    <a:gd name="T48" fmla="*/ 169 w 175"/>
                    <a:gd name="T49" fmla="*/ 105 h 112"/>
                    <a:gd name="T50" fmla="*/ 163 w 175"/>
                    <a:gd name="T51" fmla="*/ 97 h 112"/>
                    <a:gd name="T52" fmla="*/ 126 w 175"/>
                    <a:gd name="T53" fmla="*/ 94 h 112"/>
                    <a:gd name="T54" fmla="*/ 107 w 175"/>
                    <a:gd name="T55" fmla="*/ 80 h 112"/>
                    <a:gd name="T56" fmla="*/ 109 w 175"/>
                    <a:gd name="T57" fmla="*/ 77 h 112"/>
                    <a:gd name="T58" fmla="*/ 130 w 175"/>
                    <a:gd name="T59" fmla="*/ 80 h 112"/>
                    <a:gd name="T60" fmla="*/ 135 w 175"/>
                    <a:gd name="T61" fmla="*/ 81 h 112"/>
                    <a:gd name="T62" fmla="*/ 168 w 175"/>
                    <a:gd name="T63" fmla="*/ 83 h 112"/>
                    <a:gd name="T64" fmla="*/ 175 w 175"/>
                    <a:gd name="T65" fmla="*/ 75 h 112"/>
                    <a:gd name="T66" fmla="*/ 167 w 175"/>
                    <a:gd name="T67" fmla="*/ 68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75" h="112">
                      <a:moveTo>
                        <a:pt x="167" y="68"/>
                      </a:moveTo>
                      <a:cubicBezTo>
                        <a:pt x="138" y="66"/>
                        <a:pt x="138" y="66"/>
                        <a:pt x="138" y="66"/>
                      </a:cubicBezTo>
                      <a:cubicBezTo>
                        <a:pt x="137" y="66"/>
                        <a:pt x="137" y="66"/>
                        <a:pt x="136" y="66"/>
                      </a:cubicBezTo>
                      <a:cubicBezTo>
                        <a:pt x="109" y="62"/>
                        <a:pt x="109" y="62"/>
                        <a:pt x="109" y="62"/>
                      </a:cubicBezTo>
                      <a:cubicBezTo>
                        <a:pt x="73" y="46"/>
                        <a:pt x="73" y="46"/>
                        <a:pt x="73" y="46"/>
                      </a:cubicBezTo>
                      <a:cubicBezTo>
                        <a:pt x="72" y="45"/>
                        <a:pt x="71" y="45"/>
                        <a:pt x="70" y="44"/>
                      </a:cubicBezTo>
                      <a:cubicBezTo>
                        <a:pt x="70" y="44"/>
                        <a:pt x="70" y="44"/>
                        <a:pt x="70" y="4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48" y="1"/>
                        <a:pt x="44" y="0"/>
                        <a:pt x="41" y="1"/>
                      </a:cubicBezTo>
                      <a:cubicBezTo>
                        <a:pt x="38" y="3"/>
                        <a:pt x="37" y="6"/>
                        <a:pt x="38" y="10"/>
                      </a:cubicBezTo>
                      <a:cubicBezTo>
                        <a:pt x="57" y="47"/>
                        <a:pt x="57" y="47"/>
                        <a:pt x="57" y="47"/>
                      </a:cubicBezTo>
                      <a:cubicBezTo>
                        <a:pt x="57" y="48"/>
                        <a:pt x="56" y="48"/>
                        <a:pt x="56" y="49"/>
                      </a:cubicBezTo>
                      <a:cubicBezTo>
                        <a:pt x="51" y="59"/>
                        <a:pt x="51" y="59"/>
                        <a:pt x="51" y="59"/>
                      </a:cubicBezTo>
                      <a:cubicBezTo>
                        <a:pt x="51" y="60"/>
                        <a:pt x="50" y="60"/>
                        <a:pt x="50" y="61"/>
                      </a:cubicBezTo>
                      <a:cubicBezTo>
                        <a:pt x="6" y="61"/>
                        <a:pt x="6" y="61"/>
                        <a:pt x="6" y="61"/>
                      </a:cubicBezTo>
                      <a:cubicBezTo>
                        <a:pt x="2" y="61"/>
                        <a:pt x="0" y="64"/>
                        <a:pt x="0" y="68"/>
                      </a:cubicBezTo>
                      <a:cubicBezTo>
                        <a:pt x="0" y="71"/>
                        <a:pt x="3" y="74"/>
                        <a:pt x="6" y="74"/>
                      </a:cubicBezTo>
                      <a:cubicBezTo>
                        <a:pt x="55" y="74"/>
                        <a:pt x="55" y="74"/>
                        <a:pt x="55" y="74"/>
                      </a:cubicBezTo>
                      <a:cubicBezTo>
                        <a:pt x="56" y="74"/>
                        <a:pt x="56" y="74"/>
                        <a:pt x="57" y="74"/>
                      </a:cubicBezTo>
                      <a:cubicBezTo>
                        <a:pt x="96" y="91"/>
                        <a:pt x="96" y="91"/>
                        <a:pt x="96" y="91"/>
                      </a:cubicBezTo>
                      <a:cubicBezTo>
                        <a:pt x="97" y="92"/>
                        <a:pt x="97" y="92"/>
                        <a:pt x="98" y="92"/>
                      </a:cubicBezTo>
                      <a:cubicBezTo>
                        <a:pt x="118" y="106"/>
                        <a:pt x="118" y="106"/>
                        <a:pt x="118" y="106"/>
                      </a:cubicBezTo>
                      <a:cubicBezTo>
                        <a:pt x="119" y="107"/>
                        <a:pt x="121" y="108"/>
                        <a:pt x="123" y="109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5" y="112"/>
                        <a:pt x="169" y="109"/>
                        <a:pt x="169" y="105"/>
                      </a:cubicBezTo>
                      <a:cubicBezTo>
                        <a:pt x="170" y="101"/>
                        <a:pt x="167" y="98"/>
                        <a:pt x="163" y="97"/>
                      </a:cubicBezTo>
                      <a:cubicBezTo>
                        <a:pt x="126" y="94"/>
                        <a:pt x="126" y="94"/>
                        <a:pt x="126" y="94"/>
                      </a:cubicBezTo>
                      <a:cubicBezTo>
                        <a:pt x="107" y="80"/>
                        <a:pt x="107" y="80"/>
                        <a:pt x="107" y="80"/>
                      </a:cubicBezTo>
                      <a:cubicBezTo>
                        <a:pt x="109" y="77"/>
                        <a:pt x="109" y="77"/>
                        <a:pt x="109" y="77"/>
                      </a:cubicBezTo>
                      <a:cubicBezTo>
                        <a:pt x="130" y="80"/>
                        <a:pt x="130" y="80"/>
                        <a:pt x="130" y="80"/>
                      </a:cubicBezTo>
                      <a:cubicBezTo>
                        <a:pt x="132" y="81"/>
                        <a:pt x="133" y="81"/>
                        <a:pt x="135" y="81"/>
                      </a:cubicBezTo>
                      <a:cubicBezTo>
                        <a:pt x="168" y="83"/>
                        <a:pt x="168" y="83"/>
                        <a:pt x="168" y="83"/>
                      </a:cubicBezTo>
                      <a:cubicBezTo>
                        <a:pt x="172" y="82"/>
                        <a:pt x="175" y="79"/>
                        <a:pt x="175" y="75"/>
                      </a:cubicBezTo>
                      <a:cubicBezTo>
                        <a:pt x="174" y="71"/>
                        <a:pt x="171" y="68"/>
                        <a:pt x="167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9" name="Freeform 11">
                  <a:extLst>
                    <a:ext uri="{FF2B5EF4-FFF2-40B4-BE49-F238E27FC236}">
                      <a16:creationId xmlns="" xmlns:a16="http://schemas.microsoft.com/office/drawing/2014/main" id="{4B9BA9BA-3667-48E7-9D04-336992B4FD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48" y="-1213"/>
                  <a:ext cx="64" cy="66"/>
                </a:xfrm>
                <a:custGeom>
                  <a:avLst/>
                  <a:gdLst>
                    <a:gd name="T0" fmla="*/ 8 w 27"/>
                    <a:gd name="T1" fmla="*/ 25 h 28"/>
                    <a:gd name="T2" fmla="*/ 25 w 27"/>
                    <a:gd name="T3" fmla="*/ 19 h 28"/>
                    <a:gd name="T4" fmla="*/ 19 w 27"/>
                    <a:gd name="T5" fmla="*/ 3 h 28"/>
                    <a:gd name="T6" fmla="*/ 3 w 27"/>
                    <a:gd name="T7" fmla="*/ 8 h 28"/>
                    <a:gd name="T8" fmla="*/ 8 w 27"/>
                    <a:gd name="T9" fmla="*/ 2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8">
                      <a:moveTo>
                        <a:pt x="8" y="25"/>
                      </a:moveTo>
                      <a:cubicBezTo>
                        <a:pt x="14" y="28"/>
                        <a:pt x="22" y="25"/>
                        <a:pt x="25" y="19"/>
                      </a:cubicBezTo>
                      <a:cubicBezTo>
                        <a:pt x="27" y="13"/>
                        <a:pt x="25" y="6"/>
                        <a:pt x="19" y="3"/>
                      </a:cubicBezTo>
                      <a:cubicBezTo>
                        <a:pt x="13" y="0"/>
                        <a:pt x="6" y="2"/>
                        <a:pt x="3" y="8"/>
                      </a:cubicBezTo>
                      <a:cubicBezTo>
                        <a:pt x="0" y="15"/>
                        <a:pt x="2" y="22"/>
                        <a:pt x="8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0" name="Freeform 12">
                  <a:extLst>
                    <a:ext uri="{FF2B5EF4-FFF2-40B4-BE49-F238E27FC236}">
                      <a16:creationId xmlns="" xmlns:a16="http://schemas.microsoft.com/office/drawing/2014/main" id="{35DA87B9-9311-4716-BEFE-EB8E5A8B1F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8" y="-1284"/>
                  <a:ext cx="187" cy="220"/>
                </a:xfrm>
                <a:custGeom>
                  <a:avLst/>
                  <a:gdLst>
                    <a:gd name="T0" fmla="*/ 77 w 79"/>
                    <a:gd name="T1" fmla="*/ 74 h 93"/>
                    <a:gd name="T2" fmla="*/ 64 w 79"/>
                    <a:gd name="T3" fmla="*/ 63 h 93"/>
                    <a:gd name="T4" fmla="*/ 63 w 79"/>
                    <a:gd name="T5" fmla="*/ 62 h 93"/>
                    <a:gd name="T6" fmla="*/ 53 w 79"/>
                    <a:gd name="T7" fmla="*/ 51 h 93"/>
                    <a:gd name="T8" fmla="*/ 42 w 79"/>
                    <a:gd name="T9" fmla="*/ 31 h 93"/>
                    <a:gd name="T10" fmla="*/ 41 w 79"/>
                    <a:gd name="T11" fmla="*/ 30 h 93"/>
                    <a:gd name="T12" fmla="*/ 41 w 79"/>
                    <a:gd name="T13" fmla="*/ 29 h 93"/>
                    <a:gd name="T14" fmla="*/ 46 w 79"/>
                    <a:gd name="T15" fmla="*/ 4 h 93"/>
                    <a:gd name="T16" fmla="*/ 43 w 79"/>
                    <a:gd name="T17" fmla="*/ 0 h 93"/>
                    <a:gd name="T18" fmla="*/ 39 w 79"/>
                    <a:gd name="T19" fmla="*/ 3 h 93"/>
                    <a:gd name="T20" fmla="*/ 34 w 79"/>
                    <a:gd name="T21" fmla="*/ 26 h 93"/>
                    <a:gd name="T22" fmla="*/ 33 w 79"/>
                    <a:gd name="T23" fmla="*/ 27 h 93"/>
                    <a:gd name="T24" fmla="*/ 27 w 79"/>
                    <a:gd name="T25" fmla="*/ 30 h 93"/>
                    <a:gd name="T26" fmla="*/ 26 w 79"/>
                    <a:gd name="T27" fmla="*/ 30 h 93"/>
                    <a:gd name="T28" fmla="*/ 6 w 79"/>
                    <a:gd name="T29" fmla="*/ 15 h 93"/>
                    <a:gd name="T30" fmla="*/ 1 w 79"/>
                    <a:gd name="T31" fmla="*/ 16 h 93"/>
                    <a:gd name="T32" fmla="*/ 2 w 79"/>
                    <a:gd name="T33" fmla="*/ 21 h 93"/>
                    <a:gd name="T34" fmla="*/ 24 w 79"/>
                    <a:gd name="T35" fmla="*/ 38 h 93"/>
                    <a:gd name="T36" fmla="*/ 25 w 79"/>
                    <a:gd name="T37" fmla="*/ 38 h 93"/>
                    <a:gd name="T38" fmla="*/ 37 w 79"/>
                    <a:gd name="T39" fmla="*/ 60 h 93"/>
                    <a:gd name="T40" fmla="*/ 37 w 79"/>
                    <a:gd name="T41" fmla="*/ 61 h 93"/>
                    <a:gd name="T42" fmla="*/ 41 w 79"/>
                    <a:gd name="T43" fmla="*/ 74 h 93"/>
                    <a:gd name="T44" fmla="*/ 43 w 79"/>
                    <a:gd name="T45" fmla="*/ 77 h 93"/>
                    <a:gd name="T46" fmla="*/ 59 w 79"/>
                    <a:gd name="T47" fmla="*/ 92 h 93"/>
                    <a:gd name="T48" fmla="*/ 65 w 79"/>
                    <a:gd name="T49" fmla="*/ 91 h 93"/>
                    <a:gd name="T50" fmla="*/ 65 w 79"/>
                    <a:gd name="T51" fmla="*/ 85 h 93"/>
                    <a:gd name="T52" fmla="*/ 49 w 79"/>
                    <a:gd name="T53" fmla="*/ 72 h 93"/>
                    <a:gd name="T54" fmla="*/ 45 w 79"/>
                    <a:gd name="T55" fmla="*/ 59 h 93"/>
                    <a:gd name="T56" fmla="*/ 47 w 79"/>
                    <a:gd name="T57" fmla="*/ 58 h 93"/>
                    <a:gd name="T58" fmla="*/ 56 w 79"/>
                    <a:gd name="T59" fmla="*/ 67 h 93"/>
                    <a:gd name="T60" fmla="*/ 57 w 79"/>
                    <a:gd name="T61" fmla="*/ 68 h 93"/>
                    <a:gd name="T62" fmla="*/ 72 w 79"/>
                    <a:gd name="T63" fmla="*/ 81 h 93"/>
                    <a:gd name="T64" fmla="*/ 78 w 79"/>
                    <a:gd name="T65" fmla="*/ 79 h 93"/>
                    <a:gd name="T66" fmla="*/ 77 w 79"/>
                    <a:gd name="T67" fmla="*/ 7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9" h="93">
                      <a:moveTo>
                        <a:pt x="77" y="74"/>
                      </a:moveTo>
                      <a:cubicBezTo>
                        <a:pt x="64" y="63"/>
                        <a:pt x="64" y="63"/>
                        <a:pt x="64" y="63"/>
                      </a:cubicBezTo>
                      <a:cubicBezTo>
                        <a:pt x="64" y="63"/>
                        <a:pt x="64" y="62"/>
                        <a:pt x="63" y="62"/>
                      </a:cubicBez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31"/>
                        <a:pt x="41" y="30"/>
                        <a:pt x="41" y="30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6" y="2"/>
                        <a:pt x="45" y="1"/>
                        <a:pt x="43" y="0"/>
                      </a:cubicBezTo>
                      <a:cubicBezTo>
                        <a:pt x="41" y="0"/>
                        <a:pt x="39" y="1"/>
                        <a:pt x="39" y="3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27"/>
                        <a:pt x="33" y="27"/>
                        <a:pt x="33" y="27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30"/>
                        <a:pt x="27" y="30"/>
                        <a:pt x="26" y="30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5" y="14"/>
                        <a:pt x="2" y="14"/>
                        <a:pt x="1" y="16"/>
                      </a:cubicBezTo>
                      <a:cubicBezTo>
                        <a:pt x="0" y="18"/>
                        <a:pt x="0" y="20"/>
                        <a:pt x="2" y="21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5" y="38"/>
                        <a:pt x="25" y="38"/>
                      </a:cubicBezTo>
                      <a:cubicBezTo>
                        <a:pt x="37" y="60"/>
                        <a:pt x="37" y="60"/>
                        <a:pt x="37" y="60"/>
                      </a:cubicBezTo>
                      <a:cubicBezTo>
                        <a:pt x="37" y="60"/>
                        <a:pt x="37" y="61"/>
                        <a:pt x="37" y="61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1" y="75"/>
                        <a:pt x="42" y="76"/>
                        <a:pt x="43" y="77"/>
                      </a:cubicBezTo>
                      <a:cubicBezTo>
                        <a:pt x="59" y="92"/>
                        <a:pt x="59" y="92"/>
                        <a:pt x="59" y="92"/>
                      </a:cubicBezTo>
                      <a:cubicBezTo>
                        <a:pt x="61" y="93"/>
                        <a:pt x="63" y="93"/>
                        <a:pt x="65" y="91"/>
                      </a:cubicBezTo>
                      <a:cubicBezTo>
                        <a:pt x="66" y="90"/>
                        <a:pt x="66" y="87"/>
                        <a:pt x="65" y="85"/>
                      </a:cubicBezTo>
                      <a:cubicBezTo>
                        <a:pt x="49" y="72"/>
                        <a:pt x="49" y="72"/>
                        <a:pt x="49" y="72"/>
                      </a:cubicBezTo>
                      <a:cubicBezTo>
                        <a:pt x="45" y="59"/>
                        <a:pt x="45" y="59"/>
                        <a:pt x="45" y="59"/>
                      </a:cubicBezTo>
                      <a:cubicBezTo>
                        <a:pt x="47" y="58"/>
                        <a:pt x="47" y="58"/>
                        <a:pt x="47" y="58"/>
                      </a:cubicBezTo>
                      <a:cubicBezTo>
                        <a:pt x="56" y="67"/>
                        <a:pt x="56" y="67"/>
                        <a:pt x="56" y="67"/>
                      </a:cubicBezTo>
                      <a:cubicBezTo>
                        <a:pt x="56" y="67"/>
                        <a:pt x="57" y="68"/>
                        <a:pt x="57" y="68"/>
                      </a:cubicBezTo>
                      <a:cubicBezTo>
                        <a:pt x="72" y="81"/>
                        <a:pt x="72" y="81"/>
                        <a:pt x="72" y="81"/>
                      </a:cubicBezTo>
                      <a:cubicBezTo>
                        <a:pt x="74" y="82"/>
                        <a:pt x="76" y="81"/>
                        <a:pt x="78" y="79"/>
                      </a:cubicBezTo>
                      <a:cubicBezTo>
                        <a:pt x="79" y="77"/>
                        <a:pt x="78" y="75"/>
                        <a:pt x="77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1" name="Freeform 13">
                  <a:extLst>
                    <a:ext uri="{FF2B5EF4-FFF2-40B4-BE49-F238E27FC236}">
                      <a16:creationId xmlns="" xmlns:a16="http://schemas.microsoft.com/office/drawing/2014/main" id="{684030B2-E114-4536-A7D1-5AF146D70E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1" y="-1255"/>
                  <a:ext cx="38" cy="35"/>
                </a:xfrm>
                <a:custGeom>
                  <a:avLst/>
                  <a:gdLst>
                    <a:gd name="T0" fmla="*/ 2 w 16"/>
                    <a:gd name="T1" fmla="*/ 11 h 15"/>
                    <a:gd name="T2" fmla="*/ 12 w 16"/>
                    <a:gd name="T3" fmla="*/ 14 h 15"/>
                    <a:gd name="T4" fmla="*/ 15 w 16"/>
                    <a:gd name="T5" fmla="*/ 4 h 15"/>
                    <a:gd name="T6" fmla="*/ 5 w 16"/>
                    <a:gd name="T7" fmla="*/ 1 h 15"/>
                    <a:gd name="T8" fmla="*/ 2 w 16"/>
                    <a:gd name="T9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5">
                      <a:moveTo>
                        <a:pt x="2" y="11"/>
                      </a:moveTo>
                      <a:cubicBezTo>
                        <a:pt x="4" y="14"/>
                        <a:pt x="8" y="15"/>
                        <a:pt x="12" y="14"/>
                      </a:cubicBezTo>
                      <a:cubicBezTo>
                        <a:pt x="15" y="12"/>
                        <a:pt x="16" y="8"/>
                        <a:pt x="15" y="4"/>
                      </a:cubicBezTo>
                      <a:cubicBezTo>
                        <a:pt x="13" y="1"/>
                        <a:pt x="9" y="0"/>
                        <a:pt x="5" y="1"/>
                      </a:cubicBezTo>
                      <a:cubicBezTo>
                        <a:pt x="2" y="3"/>
                        <a:pt x="0" y="7"/>
                        <a:pt x="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2" name="Freeform 14">
                  <a:extLst>
                    <a:ext uri="{FF2B5EF4-FFF2-40B4-BE49-F238E27FC236}">
                      <a16:creationId xmlns="" xmlns:a16="http://schemas.microsoft.com/office/drawing/2014/main" id="{569EE82E-4C4B-4F1D-92B3-B466A38A8D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85" y="-1639"/>
                  <a:ext cx="234" cy="114"/>
                </a:xfrm>
                <a:custGeom>
                  <a:avLst/>
                  <a:gdLst>
                    <a:gd name="T0" fmla="*/ 92 w 99"/>
                    <a:gd name="T1" fmla="*/ 20 h 48"/>
                    <a:gd name="T2" fmla="*/ 76 w 99"/>
                    <a:gd name="T3" fmla="*/ 23 h 48"/>
                    <a:gd name="T4" fmla="*/ 75 w 99"/>
                    <a:gd name="T5" fmla="*/ 23 h 48"/>
                    <a:gd name="T6" fmla="*/ 60 w 99"/>
                    <a:gd name="T7" fmla="*/ 25 h 48"/>
                    <a:gd name="T8" fmla="*/ 38 w 99"/>
                    <a:gd name="T9" fmla="*/ 21 h 48"/>
                    <a:gd name="T10" fmla="*/ 36 w 99"/>
                    <a:gd name="T11" fmla="*/ 21 h 48"/>
                    <a:gd name="T12" fmla="*/ 35 w 99"/>
                    <a:gd name="T13" fmla="*/ 20 h 48"/>
                    <a:gd name="T14" fmla="*/ 19 w 99"/>
                    <a:gd name="T15" fmla="*/ 1 h 48"/>
                    <a:gd name="T16" fmla="*/ 14 w 99"/>
                    <a:gd name="T17" fmla="*/ 1 h 48"/>
                    <a:gd name="T18" fmla="*/ 13 w 99"/>
                    <a:gd name="T19" fmla="*/ 6 h 48"/>
                    <a:gd name="T20" fmla="*/ 29 w 99"/>
                    <a:gd name="T21" fmla="*/ 24 h 48"/>
                    <a:gd name="T22" fmla="*/ 29 w 99"/>
                    <a:gd name="T23" fmla="*/ 25 h 48"/>
                    <a:gd name="T24" fmla="*/ 27 w 99"/>
                    <a:gd name="T25" fmla="*/ 31 h 48"/>
                    <a:gd name="T26" fmla="*/ 27 w 99"/>
                    <a:gd name="T27" fmla="*/ 32 h 48"/>
                    <a:gd name="T28" fmla="*/ 3 w 99"/>
                    <a:gd name="T29" fmla="*/ 39 h 48"/>
                    <a:gd name="T30" fmla="*/ 0 w 99"/>
                    <a:gd name="T31" fmla="*/ 43 h 48"/>
                    <a:gd name="T32" fmla="*/ 5 w 99"/>
                    <a:gd name="T33" fmla="*/ 46 h 48"/>
                    <a:gd name="T34" fmla="*/ 32 w 99"/>
                    <a:gd name="T35" fmla="*/ 39 h 48"/>
                    <a:gd name="T36" fmla="*/ 33 w 99"/>
                    <a:gd name="T37" fmla="*/ 38 h 48"/>
                    <a:gd name="T38" fmla="*/ 57 w 99"/>
                    <a:gd name="T39" fmla="*/ 43 h 48"/>
                    <a:gd name="T40" fmla="*/ 58 w 99"/>
                    <a:gd name="T41" fmla="*/ 43 h 48"/>
                    <a:gd name="T42" fmla="*/ 71 w 99"/>
                    <a:gd name="T43" fmla="*/ 48 h 48"/>
                    <a:gd name="T44" fmla="*/ 74 w 99"/>
                    <a:gd name="T45" fmla="*/ 48 h 48"/>
                    <a:gd name="T46" fmla="*/ 96 w 99"/>
                    <a:gd name="T47" fmla="*/ 45 h 48"/>
                    <a:gd name="T48" fmla="*/ 99 w 99"/>
                    <a:gd name="T49" fmla="*/ 40 h 48"/>
                    <a:gd name="T50" fmla="*/ 94 w 99"/>
                    <a:gd name="T51" fmla="*/ 36 h 48"/>
                    <a:gd name="T52" fmla="*/ 74 w 99"/>
                    <a:gd name="T53" fmla="*/ 40 h 48"/>
                    <a:gd name="T54" fmla="*/ 61 w 99"/>
                    <a:gd name="T55" fmla="*/ 35 h 48"/>
                    <a:gd name="T56" fmla="*/ 62 w 99"/>
                    <a:gd name="T57" fmla="*/ 33 h 48"/>
                    <a:gd name="T58" fmla="*/ 74 w 99"/>
                    <a:gd name="T59" fmla="*/ 32 h 48"/>
                    <a:gd name="T60" fmla="*/ 76 w 99"/>
                    <a:gd name="T61" fmla="*/ 32 h 48"/>
                    <a:gd name="T62" fmla="*/ 95 w 99"/>
                    <a:gd name="T63" fmla="*/ 28 h 48"/>
                    <a:gd name="T64" fmla="*/ 98 w 99"/>
                    <a:gd name="T65" fmla="*/ 22 h 48"/>
                    <a:gd name="T66" fmla="*/ 92 w 99"/>
                    <a:gd name="T67" fmla="*/ 2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9" h="48">
                      <a:moveTo>
                        <a:pt x="92" y="20"/>
                      </a:move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3"/>
                        <a:pt x="75" y="23"/>
                        <a:pt x="75" y="23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7" y="21"/>
                        <a:pt x="36" y="21"/>
                        <a:pt x="36" y="21"/>
                      </a:cubicBezTo>
                      <a:cubicBezTo>
                        <a:pt x="36" y="21"/>
                        <a:pt x="36" y="20"/>
                        <a:pt x="35" y="20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7" y="0"/>
                        <a:pt x="15" y="0"/>
                        <a:pt x="14" y="1"/>
                      </a:cubicBezTo>
                      <a:cubicBezTo>
                        <a:pt x="12" y="2"/>
                        <a:pt x="12" y="4"/>
                        <a:pt x="13" y="6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1" y="39"/>
                        <a:pt x="0" y="41"/>
                        <a:pt x="0" y="43"/>
                      </a:cubicBezTo>
                      <a:cubicBezTo>
                        <a:pt x="1" y="45"/>
                        <a:pt x="3" y="46"/>
                        <a:pt x="5" y="46"/>
                      </a:cubicBezTo>
                      <a:cubicBezTo>
                        <a:pt x="32" y="39"/>
                        <a:pt x="32" y="39"/>
                        <a:pt x="32" y="39"/>
                      </a:cubicBezTo>
                      <a:cubicBezTo>
                        <a:pt x="32" y="39"/>
                        <a:pt x="32" y="39"/>
                        <a:pt x="33" y="38"/>
                      </a:cubicBezTo>
                      <a:cubicBezTo>
                        <a:pt x="57" y="43"/>
                        <a:pt x="57" y="43"/>
                        <a:pt x="57" y="43"/>
                      </a:cubicBezTo>
                      <a:cubicBezTo>
                        <a:pt x="57" y="43"/>
                        <a:pt x="58" y="43"/>
                        <a:pt x="58" y="43"/>
                      </a:cubicBezTo>
                      <a:cubicBezTo>
                        <a:pt x="71" y="48"/>
                        <a:pt x="71" y="48"/>
                        <a:pt x="71" y="48"/>
                      </a:cubicBezTo>
                      <a:cubicBezTo>
                        <a:pt x="72" y="48"/>
                        <a:pt x="73" y="48"/>
                        <a:pt x="74" y="48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8" y="44"/>
                        <a:pt x="99" y="42"/>
                        <a:pt x="99" y="40"/>
                      </a:cubicBezTo>
                      <a:cubicBezTo>
                        <a:pt x="99" y="38"/>
                        <a:pt x="96" y="36"/>
                        <a:pt x="94" y="36"/>
                      </a:cubicBezTo>
                      <a:cubicBezTo>
                        <a:pt x="74" y="40"/>
                        <a:pt x="74" y="40"/>
                        <a:pt x="74" y="40"/>
                      </a:cubicBezTo>
                      <a:cubicBezTo>
                        <a:pt x="61" y="35"/>
                        <a:pt x="61" y="35"/>
                        <a:pt x="61" y="35"/>
                      </a:cubicBezTo>
                      <a:cubicBezTo>
                        <a:pt x="62" y="33"/>
                        <a:pt x="62" y="33"/>
                        <a:pt x="62" y="33"/>
                      </a:cubicBezTo>
                      <a:cubicBezTo>
                        <a:pt x="74" y="32"/>
                        <a:pt x="74" y="32"/>
                        <a:pt x="74" y="32"/>
                      </a:cubicBezTo>
                      <a:cubicBezTo>
                        <a:pt x="75" y="32"/>
                        <a:pt x="76" y="32"/>
                        <a:pt x="76" y="32"/>
                      </a:cubicBezTo>
                      <a:cubicBezTo>
                        <a:pt x="95" y="28"/>
                        <a:pt x="95" y="28"/>
                        <a:pt x="95" y="28"/>
                      </a:cubicBezTo>
                      <a:cubicBezTo>
                        <a:pt x="97" y="27"/>
                        <a:pt x="98" y="24"/>
                        <a:pt x="98" y="22"/>
                      </a:cubicBezTo>
                      <a:cubicBezTo>
                        <a:pt x="97" y="20"/>
                        <a:pt x="94" y="19"/>
                        <a:pt x="9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3" name="Freeform 15">
                  <a:extLst>
                    <a:ext uri="{FF2B5EF4-FFF2-40B4-BE49-F238E27FC236}">
                      <a16:creationId xmlns="" xmlns:a16="http://schemas.microsoft.com/office/drawing/2014/main" id="{0DBCB8EC-A048-4DB5-B8CB-44F9759509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1" y="-1596"/>
                  <a:ext cx="35" cy="36"/>
                </a:xfrm>
                <a:custGeom>
                  <a:avLst/>
                  <a:gdLst>
                    <a:gd name="T0" fmla="*/ 6 w 15"/>
                    <a:gd name="T1" fmla="*/ 15 h 15"/>
                    <a:gd name="T2" fmla="*/ 15 w 15"/>
                    <a:gd name="T3" fmla="*/ 9 h 15"/>
                    <a:gd name="T4" fmla="*/ 9 w 15"/>
                    <a:gd name="T5" fmla="*/ 1 h 15"/>
                    <a:gd name="T6" fmla="*/ 1 w 15"/>
                    <a:gd name="T7" fmla="*/ 6 h 15"/>
                    <a:gd name="T8" fmla="*/ 6 w 15"/>
                    <a:gd name="T9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6" y="15"/>
                      </a:moveTo>
                      <a:cubicBezTo>
                        <a:pt x="10" y="15"/>
                        <a:pt x="14" y="13"/>
                        <a:pt x="15" y="9"/>
                      </a:cubicBezTo>
                      <a:cubicBezTo>
                        <a:pt x="15" y="5"/>
                        <a:pt x="13" y="2"/>
                        <a:pt x="9" y="1"/>
                      </a:cubicBezTo>
                      <a:cubicBezTo>
                        <a:pt x="5" y="0"/>
                        <a:pt x="2" y="3"/>
                        <a:pt x="1" y="6"/>
                      </a:cubicBezTo>
                      <a:cubicBezTo>
                        <a:pt x="0" y="10"/>
                        <a:pt x="3" y="14"/>
                        <a:pt x="6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4" name="Freeform 16">
                  <a:extLst>
                    <a:ext uri="{FF2B5EF4-FFF2-40B4-BE49-F238E27FC236}">
                      <a16:creationId xmlns="" xmlns:a16="http://schemas.microsoft.com/office/drawing/2014/main" id="{A9AECDA6-CD2A-4ED3-9AA9-6EF9ED3D1D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18" y="-2166"/>
                  <a:ext cx="272" cy="234"/>
                </a:xfrm>
                <a:custGeom>
                  <a:avLst/>
                  <a:gdLst>
                    <a:gd name="T0" fmla="*/ 111 w 115"/>
                    <a:gd name="T1" fmla="*/ 70 h 99"/>
                    <a:gd name="T2" fmla="*/ 92 w 115"/>
                    <a:gd name="T3" fmla="*/ 63 h 99"/>
                    <a:gd name="T4" fmla="*/ 91 w 115"/>
                    <a:gd name="T5" fmla="*/ 63 h 99"/>
                    <a:gd name="T6" fmla="*/ 74 w 115"/>
                    <a:gd name="T7" fmla="*/ 54 h 99"/>
                    <a:gd name="T8" fmla="*/ 54 w 115"/>
                    <a:gd name="T9" fmla="*/ 36 h 99"/>
                    <a:gd name="T10" fmla="*/ 52 w 115"/>
                    <a:gd name="T11" fmla="*/ 34 h 99"/>
                    <a:gd name="T12" fmla="*/ 52 w 115"/>
                    <a:gd name="T13" fmla="*/ 34 h 99"/>
                    <a:gd name="T14" fmla="*/ 47 w 115"/>
                    <a:gd name="T15" fmla="*/ 4 h 99"/>
                    <a:gd name="T16" fmla="*/ 42 w 115"/>
                    <a:gd name="T17" fmla="*/ 0 h 99"/>
                    <a:gd name="T18" fmla="*/ 39 w 115"/>
                    <a:gd name="T19" fmla="*/ 5 h 99"/>
                    <a:gd name="T20" fmla="*/ 43 w 115"/>
                    <a:gd name="T21" fmla="*/ 34 h 99"/>
                    <a:gd name="T22" fmla="*/ 42 w 115"/>
                    <a:gd name="T23" fmla="*/ 34 h 99"/>
                    <a:gd name="T24" fmla="*/ 37 w 115"/>
                    <a:gd name="T25" fmla="*/ 40 h 99"/>
                    <a:gd name="T26" fmla="*/ 36 w 115"/>
                    <a:gd name="T27" fmla="*/ 41 h 99"/>
                    <a:gd name="T28" fmla="*/ 7 w 115"/>
                    <a:gd name="T29" fmla="*/ 32 h 99"/>
                    <a:gd name="T30" fmla="*/ 1 w 115"/>
                    <a:gd name="T31" fmla="*/ 35 h 99"/>
                    <a:gd name="T32" fmla="*/ 4 w 115"/>
                    <a:gd name="T33" fmla="*/ 40 h 99"/>
                    <a:gd name="T34" fmla="*/ 36 w 115"/>
                    <a:gd name="T35" fmla="*/ 51 h 99"/>
                    <a:gd name="T36" fmla="*/ 37 w 115"/>
                    <a:gd name="T37" fmla="*/ 51 h 99"/>
                    <a:gd name="T38" fmla="*/ 59 w 115"/>
                    <a:gd name="T39" fmla="*/ 71 h 99"/>
                    <a:gd name="T40" fmla="*/ 61 w 115"/>
                    <a:gd name="T41" fmla="*/ 72 h 99"/>
                    <a:gd name="T42" fmla="*/ 71 w 115"/>
                    <a:gd name="T43" fmla="*/ 85 h 99"/>
                    <a:gd name="T44" fmla="*/ 73 w 115"/>
                    <a:gd name="T45" fmla="*/ 88 h 99"/>
                    <a:gd name="T46" fmla="*/ 98 w 115"/>
                    <a:gd name="T47" fmla="*/ 98 h 99"/>
                    <a:gd name="T48" fmla="*/ 105 w 115"/>
                    <a:gd name="T49" fmla="*/ 95 h 99"/>
                    <a:gd name="T50" fmla="*/ 102 w 115"/>
                    <a:gd name="T51" fmla="*/ 89 h 99"/>
                    <a:gd name="T52" fmla="*/ 79 w 115"/>
                    <a:gd name="T53" fmla="*/ 79 h 99"/>
                    <a:gd name="T54" fmla="*/ 69 w 115"/>
                    <a:gd name="T55" fmla="*/ 66 h 99"/>
                    <a:gd name="T56" fmla="*/ 71 w 115"/>
                    <a:gd name="T57" fmla="*/ 64 h 99"/>
                    <a:gd name="T58" fmla="*/ 84 w 115"/>
                    <a:gd name="T59" fmla="*/ 71 h 99"/>
                    <a:gd name="T60" fmla="*/ 87 w 115"/>
                    <a:gd name="T61" fmla="*/ 72 h 99"/>
                    <a:gd name="T62" fmla="*/ 108 w 115"/>
                    <a:gd name="T63" fmla="*/ 80 h 99"/>
                    <a:gd name="T64" fmla="*/ 114 w 115"/>
                    <a:gd name="T65" fmla="*/ 76 h 99"/>
                    <a:gd name="T66" fmla="*/ 111 w 115"/>
                    <a:gd name="T67" fmla="*/ 7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5" h="99">
                      <a:moveTo>
                        <a:pt x="111" y="70"/>
                      </a:moveTo>
                      <a:cubicBezTo>
                        <a:pt x="92" y="63"/>
                        <a:pt x="92" y="63"/>
                        <a:pt x="92" y="63"/>
                      </a:cubicBezTo>
                      <a:cubicBezTo>
                        <a:pt x="92" y="63"/>
                        <a:pt x="91" y="63"/>
                        <a:pt x="91" y="63"/>
                      </a:cubicBezTo>
                      <a:cubicBezTo>
                        <a:pt x="74" y="54"/>
                        <a:pt x="74" y="54"/>
                        <a:pt x="74" y="54"/>
                      </a:cubicBezTo>
                      <a:cubicBezTo>
                        <a:pt x="54" y="36"/>
                        <a:pt x="54" y="36"/>
                        <a:pt x="54" y="36"/>
                      </a:cubicBezTo>
                      <a:cubicBezTo>
                        <a:pt x="54" y="35"/>
                        <a:pt x="53" y="35"/>
                        <a:pt x="52" y="34"/>
                      </a:cubicBezTo>
                      <a:cubicBezTo>
                        <a:pt x="52" y="34"/>
                        <a:pt x="52" y="34"/>
                        <a:pt x="52" y="34"/>
                      </a:cubicBezTo>
                      <a:cubicBezTo>
                        <a:pt x="47" y="4"/>
                        <a:pt x="47" y="4"/>
                        <a:pt x="47" y="4"/>
                      </a:cubicBezTo>
                      <a:cubicBezTo>
                        <a:pt x="47" y="1"/>
                        <a:pt x="45" y="0"/>
                        <a:pt x="42" y="0"/>
                      </a:cubicBezTo>
                      <a:cubicBezTo>
                        <a:pt x="40" y="0"/>
                        <a:pt x="38" y="2"/>
                        <a:pt x="39" y="5"/>
                      </a:cubicBezTo>
                      <a:cubicBezTo>
                        <a:pt x="43" y="34"/>
                        <a:pt x="43" y="34"/>
                        <a:pt x="43" y="34"/>
                      </a:cubicBezTo>
                      <a:cubicBezTo>
                        <a:pt x="43" y="34"/>
                        <a:pt x="42" y="34"/>
                        <a:pt x="42" y="34"/>
                      </a:cubicBezTo>
                      <a:cubicBezTo>
                        <a:pt x="37" y="40"/>
                        <a:pt x="37" y="40"/>
                        <a:pt x="37" y="40"/>
                      </a:cubicBezTo>
                      <a:cubicBezTo>
                        <a:pt x="36" y="40"/>
                        <a:pt x="36" y="41"/>
                        <a:pt x="36" y="41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4" y="31"/>
                        <a:pt x="2" y="33"/>
                        <a:pt x="1" y="35"/>
                      </a:cubicBezTo>
                      <a:cubicBezTo>
                        <a:pt x="0" y="37"/>
                        <a:pt x="2" y="40"/>
                        <a:pt x="4" y="40"/>
                      </a:cubicBezTo>
                      <a:cubicBezTo>
                        <a:pt x="36" y="51"/>
                        <a:pt x="36" y="51"/>
                        <a:pt x="36" y="51"/>
                      </a:cubicBezTo>
                      <a:cubicBezTo>
                        <a:pt x="37" y="51"/>
                        <a:pt x="37" y="51"/>
                        <a:pt x="37" y="51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60" y="71"/>
                        <a:pt x="60" y="71"/>
                        <a:pt x="61" y="72"/>
                      </a:cubicBezTo>
                      <a:cubicBezTo>
                        <a:pt x="71" y="85"/>
                        <a:pt x="71" y="85"/>
                        <a:pt x="71" y="85"/>
                      </a:cubicBezTo>
                      <a:cubicBezTo>
                        <a:pt x="71" y="86"/>
                        <a:pt x="72" y="87"/>
                        <a:pt x="73" y="88"/>
                      </a:cubicBezTo>
                      <a:cubicBezTo>
                        <a:pt x="98" y="98"/>
                        <a:pt x="98" y="98"/>
                        <a:pt x="98" y="98"/>
                      </a:cubicBezTo>
                      <a:cubicBezTo>
                        <a:pt x="100" y="99"/>
                        <a:pt x="103" y="98"/>
                        <a:pt x="105" y="95"/>
                      </a:cubicBezTo>
                      <a:cubicBezTo>
                        <a:pt x="106" y="93"/>
                        <a:pt x="104" y="90"/>
                        <a:pt x="102" y="89"/>
                      </a:cubicBezTo>
                      <a:cubicBezTo>
                        <a:pt x="79" y="79"/>
                        <a:pt x="79" y="79"/>
                        <a:pt x="79" y="79"/>
                      </a:cubicBezTo>
                      <a:cubicBezTo>
                        <a:pt x="69" y="66"/>
                        <a:pt x="69" y="66"/>
                        <a:pt x="69" y="66"/>
                      </a:cubicBezTo>
                      <a:cubicBezTo>
                        <a:pt x="71" y="64"/>
                        <a:pt x="71" y="64"/>
                        <a:pt x="71" y="64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85" y="71"/>
                        <a:pt x="86" y="72"/>
                        <a:pt x="87" y="72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11" y="81"/>
                        <a:pt x="114" y="79"/>
                        <a:pt x="114" y="76"/>
                      </a:cubicBezTo>
                      <a:cubicBezTo>
                        <a:pt x="115" y="74"/>
                        <a:pt x="113" y="71"/>
                        <a:pt x="1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5" name="Freeform 17">
                  <a:extLst>
                    <a:ext uri="{FF2B5EF4-FFF2-40B4-BE49-F238E27FC236}">
                      <a16:creationId xmlns="" xmlns:a16="http://schemas.microsoft.com/office/drawing/2014/main" id="{B8957C5C-403C-459A-AF65-D5C64D5B5E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70" y="-2121"/>
                  <a:ext cx="45" cy="45"/>
                </a:xfrm>
                <a:custGeom>
                  <a:avLst/>
                  <a:gdLst>
                    <a:gd name="T0" fmla="*/ 3 w 19"/>
                    <a:gd name="T1" fmla="*/ 16 h 19"/>
                    <a:gd name="T2" fmla="*/ 15 w 19"/>
                    <a:gd name="T3" fmla="*/ 15 h 19"/>
                    <a:gd name="T4" fmla="*/ 15 w 19"/>
                    <a:gd name="T5" fmla="*/ 4 h 19"/>
                    <a:gd name="T6" fmla="*/ 3 w 19"/>
                    <a:gd name="T7" fmla="*/ 4 h 19"/>
                    <a:gd name="T8" fmla="*/ 3 w 19"/>
                    <a:gd name="T9" fmla="*/ 1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3" y="16"/>
                      </a:moveTo>
                      <a:cubicBezTo>
                        <a:pt x="7" y="19"/>
                        <a:pt x="12" y="19"/>
                        <a:pt x="15" y="15"/>
                      </a:cubicBezTo>
                      <a:cubicBezTo>
                        <a:pt x="19" y="12"/>
                        <a:pt x="18" y="7"/>
                        <a:pt x="15" y="4"/>
                      </a:cubicBezTo>
                      <a:cubicBezTo>
                        <a:pt x="12" y="0"/>
                        <a:pt x="6" y="1"/>
                        <a:pt x="3" y="4"/>
                      </a:cubicBezTo>
                      <a:cubicBezTo>
                        <a:pt x="0" y="7"/>
                        <a:pt x="0" y="13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6" name="Freeform 18">
                  <a:extLst>
                    <a:ext uri="{FF2B5EF4-FFF2-40B4-BE49-F238E27FC236}">
                      <a16:creationId xmlns="" xmlns:a16="http://schemas.microsoft.com/office/drawing/2014/main" id="{2301B6F6-F259-4C2A-9108-E70E82C992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28" y="-1095"/>
                  <a:ext cx="134" cy="254"/>
                </a:xfrm>
                <a:custGeom>
                  <a:avLst/>
                  <a:gdLst>
                    <a:gd name="T0" fmla="*/ 3 w 57"/>
                    <a:gd name="T1" fmla="*/ 1 h 107"/>
                    <a:gd name="T2" fmla="*/ 9 w 57"/>
                    <a:gd name="T3" fmla="*/ 3 h 107"/>
                    <a:gd name="T4" fmla="*/ 20 w 57"/>
                    <a:gd name="T5" fmla="*/ 24 h 107"/>
                    <a:gd name="T6" fmla="*/ 22 w 57"/>
                    <a:gd name="T7" fmla="*/ 23 h 107"/>
                    <a:gd name="T8" fmla="*/ 29 w 57"/>
                    <a:gd name="T9" fmla="*/ 24 h 107"/>
                    <a:gd name="T10" fmla="*/ 31 w 57"/>
                    <a:gd name="T11" fmla="*/ 24 h 107"/>
                    <a:gd name="T12" fmla="*/ 37 w 57"/>
                    <a:gd name="T13" fmla="*/ 23 h 107"/>
                    <a:gd name="T14" fmla="*/ 37 w 57"/>
                    <a:gd name="T15" fmla="*/ 19 h 107"/>
                    <a:gd name="T16" fmla="*/ 42 w 57"/>
                    <a:gd name="T17" fmla="*/ 17 h 107"/>
                    <a:gd name="T18" fmla="*/ 54 w 57"/>
                    <a:gd name="T19" fmla="*/ 23 h 107"/>
                    <a:gd name="T20" fmla="*/ 56 w 57"/>
                    <a:gd name="T21" fmla="*/ 28 h 107"/>
                    <a:gd name="T22" fmla="*/ 53 w 57"/>
                    <a:gd name="T23" fmla="*/ 31 h 107"/>
                    <a:gd name="T24" fmla="*/ 52 w 57"/>
                    <a:gd name="T25" fmla="*/ 31 h 107"/>
                    <a:gd name="T26" fmla="*/ 36 w 57"/>
                    <a:gd name="T27" fmla="*/ 32 h 107"/>
                    <a:gd name="T28" fmla="*/ 35 w 57"/>
                    <a:gd name="T29" fmla="*/ 51 h 107"/>
                    <a:gd name="T30" fmla="*/ 35 w 57"/>
                    <a:gd name="T31" fmla="*/ 51 h 107"/>
                    <a:gd name="T32" fmla="*/ 36 w 57"/>
                    <a:gd name="T33" fmla="*/ 78 h 107"/>
                    <a:gd name="T34" fmla="*/ 36 w 57"/>
                    <a:gd name="T35" fmla="*/ 79 h 107"/>
                    <a:gd name="T36" fmla="*/ 37 w 57"/>
                    <a:gd name="T37" fmla="*/ 101 h 107"/>
                    <a:gd name="T38" fmla="*/ 33 w 57"/>
                    <a:gd name="T39" fmla="*/ 107 h 107"/>
                    <a:gd name="T40" fmla="*/ 28 w 57"/>
                    <a:gd name="T41" fmla="*/ 103 h 107"/>
                    <a:gd name="T42" fmla="*/ 27 w 57"/>
                    <a:gd name="T43" fmla="*/ 80 h 107"/>
                    <a:gd name="T44" fmla="*/ 27 w 57"/>
                    <a:gd name="T45" fmla="*/ 79 h 107"/>
                    <a:gd name="T46" fmla="*/ 26 w 57"/>
                    <a:gd name="T47" fmla="*/ 64 h 107"/>
                    <a:gd name="T48" fmla="*/ 23 w 57"/>
                    <a:gd name="T49" fmla="*/ 64 h 107"/>
                    <a:gd name="T50" fmla="*/ 22 w 57"/>
                    <a:gd name="T51" fmla="*/ 79 h 107"/>
                    <a:gd name="T52" fmla="*/ 22 w 57"/>
                    <a:gd name="T53" fmla="*/ 80 h 107"/>
                    <a:gd name="T54" fmla="*/ 21 w 57"/>
                    <a:gd name="T55" fmla="*/ 103 h 107"/>
                    <a:gd name="T56" fmla="*/ 15 w 57"/>
                    <a:gd name="T57" fmla="*/ 107 h 107"/>
                    <a:gd name="T58" fmla="*/ 11 w 57"/>
                    <a:gd name="T59" fmla="*/ 101 h 107"/>
                    <a:gd name="T60" fmla="*/ 12 w 57"/>
                    <a:gd name="T61" fmla="*/ 79 h 107"/>
                    <a:gd name="T62" fmla="*/ 12 w 57"/>
                    <a:gd name="T63" fmla="*/ 78 h 107"/>
                    <a:gd name="T64" fmla="*/ 13 w 57"/>
                    <a:gd name="T65" fmla="*/ 60 h 107"/>
                    <a:gd name="T66" fmla="*/ 13 w 57"/>
                    <a:gd name="T67" fmla="*/ 59 h 107"/>
                    <a:gd name="T68" fmla="*/ 13 w 57"/>
                    <a:gd name="T69" fmla="*/ 54 h 107"/>
                    <a:gd name="T70" fmla="*/ 13 w 57"/>
                    <a:gd name="T71" fmla="*/ 51 h 107"/>
                    <a:gd name="T72" fmla="*/ 13 w 57"/>
                    <a:gd name="T73" fmla="*/ 51 h 107"/>
                    <a:gd name="T74" fmla="*/ 14 w 57"/>
                    <a:gd name="T75" fmla="*/ 33 h 107"/>
                    <a:gd name="T76" fmla="*/ 15 w 57"/>
                    <a:gd name="T77" fmla="*/ 32 h 107"/>
                    <a:gd name="T78" fmla="*/ 14 w 57"/>
                    <a:gd name="T79" fmla="*/ 31 h 107"/>
                    <a:gd name="T80" fmla="*/ 1 w 57"/>
                    <a:gd name="T81" fmla="*/ 7 h 107"/>
                    <a:gd name="T82" fmla="*/ 3 w 57"/>
                    <a:gd name="T83" fmla="*/ 1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7" h="107">
                      <a:moveTo>
                        <a:pt x="3" y="1"/>
                      </a:move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3"/>
                        <a:pt x="21" y="23"/>
                        <a:pt x="22" y="23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30" y="24"/>
                        <a:pt x="30" y="24"/>
                        <a:pt x="31" y="24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6" y="22"/>
                        <a:pt x="36" y="20"/>
                        <a:pt x="37" y="19"/>
                      </a:cubicBezTo>
                      <a:cubicBezTo>
                        <a:pt x="37" y="17"/>
                        <a:pt x="40" y="16"/>
                        <a:pt x="42" y="17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6" y="24"/>
                        <a:pt x="57" y="26"/>
                        <a:pt x="56" y="28"/>
                      </a:cubicBezTo>
                      <a:cubicBezTo>
                        <a:pt x="56" y="30"/>
                        <a:pt x="55" y="30"/>
                        <a:pt x="53" y="31"/>
                      </a:cubicBezTo>
                      <a:cubicBezTo>
                        <a:pt x="53" y="31"/>
                        <a:pt x="53" y="31"/>
                        <a:pt x="52" y="31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6" y="78"/>
                        <a:pt x="36" y="78"/>
                        <a:pt x="36" y="78"/>
                      </a:cubicBezTo>
                      <a:cubicBezTo>
                        <a:pt x="36" y="78"/>
                        <a:pt x="36" y="79"/>
                        <a:pt x="36" y="79"/>
                      </a:cubicBezTo>
                      <a:cubicBezTo>
                        <a:pt x="37" y="101"/>
                        <a:pt x="37" y="101"/>
                        <a:pt x="37" y="101"/>
                      </a:cubicBezTo>
                      <a:cubicBezTo>
                        <a:pt x="38" y="104"/>
                        <a:pt x="36" y="106"/>
                        <a:pt x="33" y="107"/>
                      </a:cubicBezTo>
                      <a:cubicBezTo>
                        <a:pt x="31" y="107"/>
                        <a:pt x="28" y="105"/>
                        <a:pt x="28" y="103"/>
                      </a:cubicBezTo>
                      <a:cubicBezTo>
                        <a:pt x="27" y="80"/>
                        <a:pt x="27" y="80"/>
                        <a:pt x="27" y="80"/>
                      </a:cubicBezTo>
                      <a:cubicBezTo>
                        <a:pt x="26" y="80"/>
                        <a:pt x="26" y="79"/>
                        <a:pt x="27" y="79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23" y="64"/>
                        <a:pt x="23" y="64"/>
                        <a:pt x="23" y="64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22" y="79"/>
                        <a:pt x="22" y="80"/>
                        <a:pt x="22" y="80"/>
                      </a:cubicBezTo>
                      <a:cubicBezTo>
                        <a:pt x="21" y="103"/>
                        <a:pt x="21" y="103"/>
                        <a:pt x="21" y="103"/>
                      </a:cubicBezTo>
                      <a:cubicBezTo>
                        <a:pt x="20" y="105"/>
                        <a:pt x="18" y="107"/>
                        <a:pt x="15" y="107"/>
                      </a:cubicBezTo>
                      <a:cubicBezTo>
                        <a:pt x="12" y="106"/>
                        <a:pt x="10" y="104"/>
                        <a:pt x="11" y="101"/>
                      </a:cubicBezTo>
                      <a:cubicBezTo>
                        <a:pt x="12" y="79"/>
                        <a:pt x="12" y="79"/>
                        <a:pt x="12" y="79"/>
                      </a:cubicBezTo>
                      <a:cubicBezTo>
                        <a:pt x="12" y="79"/>
                        <a:pt x="12" y="78"/>
                        <a:pt x="12" y="78"/>
                      </a:cubicBezTo>
                      <a:cubicBezTo>
                        <a:pt x="13" y="60"/>
                        <a:pt x="13" y="60"/>
                        <a:pt x="13" y="60"/>
                      </a:cubicBezTo>
                      <a:cubicBezTo>
                        <a:pt x="13" y="60"/>
                        <a:pt x="13" y="60"/>
                        <a:pt x="13" y="59"/>
                      </a:cubicBezTo>
                      <a:cubicBezTo>
                        <a:pt x="13" y="54"/>
                        <a:pt x="13" y="54"/>
                        <a:pt x="13" y="54"/>
                      </a:cubicBezTo>
                      <a:cubicBezTo>
                        <a:pt x="13" y="51"/>
                        <a:pt x="13" y="51"/>
                        <a:pt x="13" y="51"/>
                      </a:cubicBezTo>
                      <a:cubicBezTo>
                        <a:pt x="13" y="51"/>
                        <a:pt x="13" y="51"/>
                        <a:pt x="13" y="51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2"/>
                        <a:pt x="14" y="32"/>
                        <a:pt x="15" y="32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7" name="Freeform 19">
                  <a:extLst>
                    <a:ext uri="{FF2B5EF4-FFF2-40B4-BE49-F238E27FC236}">
                      <a16:creationId xmlns="" xmlns:a16="http://schemas.microsoft.com/office/drawing/2014/main" id="{88A4BDF1-48AB-43E3-8D2B-A35321CF4E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68" y="-1087"/>
                  <a:ext cx="45" cy="45"/>
                </a:xfrm>
                <a:custGeom>
                  <a:avLst/>
                  <a:gdLst>
                    <a:gd name="T0" fmla="*/ 9 w 19"/>
                    <a:gd name="T1" fmla="*/ 19 h 19"/>
                    <a:gd name="T2" fmla="*/ 0 w 19"/>
                    <a:gd name="T3" fmla="*/ 9 h 19"/>
                    <a:gd name="T4" fmla="*/ 10 w 19"/>
                    <a:gd name="T5" fmla="*/ 1 h 19"/>
                    <a:gd name="T6" fmla="*/ 19 w 19"/>
                    <a:gd name="T7" fmla="*/ 10 h 19"/>
                    <a:gd name="T8" fmla="*/ 9 w 1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9" y="19"/>
                      </a:moveTo>
                      <a:cubicBezTo>
                        <a:pt x="4" y="19"/>
                        <a:pt x="0" y="15"/>
                        <a:pt x="0" y="9"/>
                      </a:cubicBezTo>
                      <a:cubicBezTo>
                        <a:pt x="0" y="4"/>
                        <a:pt x="5" y="0"/>
                        <a:pt x="10" y="1"/>
                      </a:cubicBezTo>
                      <a:cubicBezTo>
                        <a:pt x="15" y="1"/>
                        <a:pt x="19" y="5"/>
                        <a:pt x="19" y="10"/>
                      </a:cubicBezTo>
                      <a:cubicBezTo>
                        <a:pt x="18" y="15"/>
                        <a:pt x="14" y="19"/>
                        <a:pt x="9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8" name="Freeform 20">
                  <a:extLst>
                    <a:ext uri="{FF2B5EF4-FFF2-40B4-BE49-F238E27FC236}">
                      <a16:creationId xmlns="" xmlns:a16="http://schemas.microsoft.com/office/drawing/2014/main" id="{39B2D376-DC3B-49A3-908B-9842AAEF84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20" y="-1125"/>
                  <a:ext cx="24" cy="30"/>
                </a:xfrm>
                <a:custGeom>
                  <a:avLst/>
                  <a:gdLst>
                    <a:gd name="T0" fmla="*/ 2 w 10"/>
                    <a:gd name="T1" fmla="*/ 0 h 13"/>
                    <a:gd name="T2" fmla="*/ 7 w 10"/>
                    <a:gd name="T3" fmla="*/ 0 h 13"/>
                    <a:gd name="T4" fmla="*/ 9 w 10"/>
                    <a:gd name="T5" fmla="*/ 2 h 13"/>
                    <a:gd name="T6" fmla="*/ 10 w 10"/>
                    <a:gd name="T7" fmla="*/ 10 h 13"/>
                    <a:gd name="T8" fmla="*/ 8 w 10"/>
                    <a:gd name="T9" fmla="*/ 13 h 13"/>
                    <a:gd name="T10" fmla="*/ 3 w 10"/>
                    <a:gd name="T11" fmla="*/ 13 h 13"/>
                    <a:gd name="T12" fmla="*/ 1 w 10"/>
                    <a:gd name="T13" fmla="*/ 11 h 13"/>
                    <a:gd name="T14" fmla="*/ 0 w 10"/>
                    <a:gd name="T15" fmla="*/ 2 h 13"/>
                    <a:gd name="T16" fmla="*/ 2 w 10"/>
                    <a:gd name="T1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3">
                      <a:moveTo>
                        <a:pt x="2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9" y="1"/>
                        <a:pt x="9" y="2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2"/>
                        <a:pt x="9" y="13"/>
                        <a:pt x="8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2" y="13"/>
                        <a:pt x="1" y="12"/>
                        <a:pt x="1" y="1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9" name="Freeform 21">
                  <a:extLst>
                    <a:ext uri="{FF2B5EF4-FFF2-40B4-BE49-F238E27FC236}">
                      <a16:creationId xmlns="" xmlns:a16="http://schemas.microsoft.com/office/drawing/2014/main" id="{DB5CDB0E-4950-40C3-BFE8-F63DA1B11E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7" y="-2026"/>
                  <a:ext cx="184" cy="395"/>
                </a:xfrm>
                <a:custGeom>
                  <a:avLst/>
                  <a:gdLst>
                    <a:gd name="T0" fmla="*/ 78 w 78"/>
                    <a:gd name="T1" fmla="*/ 21 h 167"/>
                    <a:gd name="T2" fmla="*/ 78 w 78"/>
                    <a:gd name="T3" fmla="*/ 20 h 167"/>
                    <a:gd name="T4" fmla="*/ 78 w 78"/>
                    <a:gd name="T5" fmla="*/ 20 h 167"/>
                    <a:gd name="T6" fmla="*/ 48 w 78"/>
                    <a:gd name="T7" fmla="*/ 3 h 167"/>
                    <a:gd name="T8" fmla="*/ 46 w 78"/>
                    <a:gd name="T9" fmla="*/ 2 h 167"/>
                    <a:gd name="T10" fmla="*/ 34 w 78"/>
                    <a:gd name="T11" fmla="*/ 2 h 167"/>
                    <a:gd name="T12" fmla="*/ 0 w 78"/>
                    <a:gd name="T13" fmla="*/ 22 h 167"/>
                    <a:gd name="T14" fmla="*/ 0 w 78"/>
                    <a:gd name="T15" fmla="*/ 73 h 167"/>
                    <a:gd name="T16" fmla="*/ 8 w 78"/>
                    <a:gd name="T17" fmla="*/ 81 h 167"/>
                    <a:gd name="T18" fmla="*/ 16 w 78"/>
                    <a:gd name="T19" fmla="*/ 73 h 167"/>
                    <a:gd name="T20" fmla="*/ 16 w 78"/>
                    <a:gd name="T21" fmla="*/ 33 h 167"/>
                    <a:gd name="T22" fmla="*/ 19 w 78"/>
                    <a:gd name="T23" fmla="*/ 33 h 167"/>
                    <a:gd name="T24" fmla="*/ 19 w 78"/>
                    <a:gd name="T25" fmla="*/ 58 h 167"/>
                    <a:gd name="T26" fmla="*/ 19 w 78"/>
                    <a:gd name="T27" fmla="*/ 78 h 167"/>
                    <a:gd name="T28" fmla="*/ 19 w 78"/>
                    <a:gd name="T29" fmla="*/ 157 h 167"/>
                    <a:gd name="T30" fmla="*/ 28 w 78"/>
                    <a:gd name="T31" fmla="*/ 167 h 167"/>
                    <a:gd name="T32" fmla="*/ 38 w 78"/>
                    <a:gd name="T33" fmla="*/ 157 h 167"/>
                    <a:gd name="T34" fmla="*/ 38 w 78"/>
                    <a:gd name="T35" fmla="*/ 85 h 167"/>
                    <a:gd name="T36" fmla="*/ 41 w 78"/>
                    <a:gd name="T37" fmla="*/ 85 h 167"/>
                    <a:gd name="T38" fmla="*/ 41 w 78"/>
                    <a:gd name="T39" fmla="*/ 157 h 167"/>
                    <a:gd name="T40" fmla="*/ 50 w 78"/>
                    <a:gd name="T41" fmla="*/ 167 h 167"/>
                    <a:gd name="T42" fmla="*/ 60 w 78"/>
                    <a:gd name="T43" fmla="*/ 157 h 167"/>
                    <a:gd name="T44" fmla="*/ 60 w 78"/>
                    <a:gd name="T45" fmla="*/ 78 h 167"/>
                    <a:gd name="T46" fmla="*/ 60 w 78"/>
                    <a:gd name="T47" fmla="*/ 58 h 167"/>
                    <a:gd name="T48" fmla="*/ 60 w 78"/>
                    <a:gd name="T49" fmla="*/ 33 h 167"/>
                    <a:gd name="T50" fmla="*/ 62 w 78"/>
                    <a:gd name="T51" fmla="*/ 33 h 167"/>
                    <a:gd name="T52" fmla="*/ 62 w 78"/>
                    <a:gd name="T53" fmla="*/ 72 h 167"/>
                    <a:gd name="T54" fmla="*/ 70 w 78"/>
                    <a:gd name="T55" fmla="*/ 80 h 167"/>
                    <a:gd name="T56" fmla="*/ 78 w 78"/>
                    <a:gd name="T57" fmla="*/ 72 h 167"/>
                    <a:gd name="T58" fmla="*/ 78 w 78"/>
                    <a:gd name="T59" fmla="*/ 22 h 167"/>
                    <a:gd name="T60" fmla="*/ 78 w 78"/>
                    <a:gd name="T61" fmla="*/ 21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7">
                      <a:moveTo>
                        <a:pt x="78" y="21"/>
                      </a:moveTo>
                      <a:cubicBezTo>
                        <a:pt x="78" y="21"/>
                        <a:pt x="78" y="20"/>
                        <a:pt x="78" y="20"/>
                      </a:cubicBezTo>
                      <a:cubicBezTo>
                        <a:pt x="78" y="20"/>
                        <a:pt x="78" y="20"/>
                        <a:pt x="78" y="20"/>
                      </a:cubicBezTo>
                      <a:cubicBezTo>
                        <a:pt x="76" y="6"/>
                        <a:pt x="57" y="3"/>
                        <a:pt x="48" y="3"/>
                      </a:cubicBezTo>
                      <a:cubicBezTo>
                        <a:pt x="48" y="2"/>
                        <a:pt x="47" y="2"/>
                        <a:pt x="46" y="2"/>
                      </a:cubicBezTo>
                      <a:cubicBezTo>
                        <a:pt x="34" y="2"/>
                        <a:pt x="34" y="2"/>
                        <a:pt x="34" y="2"/>
                      </a:cubicBezTo>
                      <a:cubicBezTo>
                        <a:pt x="34" y="2"/>
                        <a:pt x="0" y="0"/>
                        <a:pt x="0" y="2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8"/>
                        <a:pt x="3" y="81"/>
                        <a:pt x="8" y="81"/>
                      </a:cubicBezTo>
                      <a:cubicBezTo>
                        <a:pt x="12" y="81"/>
                        <a:pt x="16" y="78"/>
                        <a:pt x="16" y="7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58"/>
                        <a:pt x="19" y="58"/>
                        <a:pt x="19" y="58"/>
                      </a:cubicBezTo>
                      <a:cubicBezTo>
                        <a:pt x="19" y="78"/>
                        <a:pt x="19" y="78"/>
                        <a:pt x="19" y="78"/>
                      </a:cubicBezTo>
                      <a:cubicBezTo>
                        <a:pt x="19" y="157"/>
                        <a:pt x="19" y="157"/>
                        <a:pt x="19" y="157"/>
                      </a:cubicBezTo>
                      <a:cubicBezTo>
                        <a:pt x="19" y="162"/>
                        <a:pt x="23" y="167"/>
                        <a:pt x="28" y="167"/>
                      </a:cubicBezTo>
                      <a:cubicBezTo>
                        <a:pt x="33" y="167"/>
                        <a:pt x="38" y="162"/>
                        <a:pt x="38" y="157"/>
                      </a:cubicBezTo>
                      <a:cubicBezTo>
                        <a:pt x="38" y="85"/>
                        <a:pt x="38" y="85"/>
                        <a:pt x="38" y="85"/>
                      </a:cubicBezTo>
                      <a:cubicBezTo>
                        <a:pt x="41" y="85"/>
                        <a:pt x="41" y="85"/>
                        <a:pt x="41" y="85"/>
                      </a:cubicBezTo>
                      <a:cubicBezTo>
                        <a:pt x="41" y="157"/>
                        <a:pt x="41" y="157"/>
                        <a:pt x="41" y="157"/>
                      </a:cubicBezTo>
                      <a:cubicBezTo>
                        <a:pt x="41" y="162"/>
                        <a:pt x="45" y="167"/>
                        <a:pt x="50" y="167"/>
                      </a:cubicBezTo>
                      <a:cubicBezTo>
                        <a:pt x="55" y="167"/>
                        <a:pt x="60" y="162"/>
                        <a:pt x="60" y="157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60" y="58"/>
                        <a:pt x="60" y="58"/>
                        <a:pt x="60" y="58"/>
                      </a:cubicBezTo>
                      <a:cubicBezTo>
                        <a:pt x="60" y="33"/>
                        <a:pt x="60" y="33"/>
                        <a:pt x="60" y="33"/>
                      </a:cubicBezTo>
                      <a:cubicBezTo>
                        <a:pt x="62" y="33"/>
                        <a:pt x="62" y="33"/>
                        <a:pt x="62" y="33"/>
                      </a:cubicBezTo>
                      <a:cubicBezTo>
                        <a:pt x="62" y="72"/>
                        <a:pt x="62" y="72"/>
                        <a:pt x="62" y="72"/>
                      </a:cubicBezTo>
                      <a:cubicBezTo>
                        <a:pt x="62" y="77"/>
                        <a:pt x="66" y="80"/>
                        <a:pt x="70" y="80"/>
                      </a:cubicBezTo>
                      <a:cubicBezTo>
                        <a:pt x="75" y="80"/>
                        <a:pt x="78" y="77"/>
                        <a:pt x="78" y="72"/>
                      </a:cubicBezTo>
                      <a:cubicBezTo>
                        <a:pt x="78" y="22"/>
                        <a:pt x="78" y="22"/>
                        <a:pt x="78" y="22"/>
                      </a:cubicBezTo>
                      <a:cubicBezTo>
                        <a:pt x="78" y="21"/>
                        <a:pt x="78" y="21"/>
                        <a:pt x="7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0" name="Oval 22">
                  <a:extLst>
                    <a:ext uri="{FF2B5EF4-FFF2-40B4-BE49-F238E27FC236}">
                      <a16:creationId xmlns="" xmlns:a16="http://schemas.microsoft.com/office/drawing/2014/main" id="{81B38838-4C1C-47F0-B12F-67AAB0F9C1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49" y="-2112"/>
                  <a:ext cx="83" cy="86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1" name="Freeform 23">
                  <a:extLst>
                    <a:ext uri="{FF2B5EF4-FFF2-40B4-BE49-F238E27FC236}">
                      <a16:creationId xmlns="" xmlns:a16="http://schemas.microsoft.com/office/drawing/2014/main" id="{959B3C32-1F13-443C-981F-C6B475A18C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78" y="1283"/>
                  <a:ext cx="92" cy="92"/>
                </a:xfrm>
                <a:custGeom>
                  <a:avLst/>
                  <a:gdLst>
                    <a:gd name="T0" fmla="*/ 20 w 39"/>
                    <a:gd name="T1" fmla="*/ 0 h 39"/>
                    <a:gd name="T2" fmla="*/ 0 w 39"/>
                    <a:gd name="T3" fmla="*/ 20 h 39"/>
                    <a:gd name="T4" fmla="*/ 20 w 39"/>
                    <a:gd name="T5" fmla="*/ 39 h 39"/>
                    <a:gd name="T6" fmla="*/ 39 w 39"/>
                    <a:gd name="T7" fmla="*/ 20 h 39"/>
                    <a:gd name="T8" fmla="*/ 20 w 39"/>
                    <a:gd name="T9" fmla="*/ 0 h 39"/>
                    <a:gd name="T10" fmla="*/ 8 w 39"/>
                    <a:gd name="T11" fmla="*/ 33 h 39"/>
                    <a:gd name="T12" fmla="*/ 3 w 39"/>
                    <a:gd name="T13" fmla="*/ 25 h 39"/>
                    <a:gd name="T14" fmla="*/ 3 w 39"/>
                    <a:gd name="T15" fmla="*/ 24 h 39"/>
                    <a:gd name="T16" fmla="*/ 4 w 39"/>
                    <a:gd name="T17" fmla="*/ 24 h 39"/>
                    <a:gd name="T18" fmla="*/ 7 w 39"/>
                    <a:gd name="T19" fmla="*/ 28 h 39"/>
                    <a:gd name="T20" fmla="*/ 8 w 39"/>
                    <a:gd name="T21" fmla="*/ 29 h 39"/>
                    <a:gd name="T22" fmla="*/ 9 w 39"/>
                    <a:gd name="T23" fmla="*/ 33 h 39"/>
                    <a:gd name="T24" fmla="*/ 8 w 39"/>
                    <a:gd name="T25" fmla="*/ 33 h 39"/>
                    <a:gd name="T26" fmla="*/ 10 w 39"/>
                    <a:gd name="T27" fmla="*/ 9 h 39"/>
                    <a:gd name="T28" fmla="*/ 8 w 39"/>
                    <a:gd name="T29" fmla="*/ 13 h 39"/>
                    <a:gd name="T30" fmla="*/ 5 w 39"/>
                    <a:gd name="T31" fmla="*/ 15 h 39"/>
                    <a:gd name="T32" fmla="*/ 3 w 39"/>
                    <a:gd name="T33" fmla="*/ 15 h 39"/>
                    <a:gd name="T34" fmla="*/ 3 w 39"/>
                    <a:gd name="T35" fmla="*/ 13 h 39"/>
                    <a:gd name="T36" fmla="*/ 8 w 39"/>
                    <a:gd name="T37" fmla="*/ 6 h 39"/>
                    <a:gd name="T38" fmla="*/ 11 w 39"/>
                    <a:gd name="T39" fmla="*/ 7 h 39"/>
                    <a:gd name="T40" fmla="*/ 10 w 39"/>
                    <a:gd name="T41" fmla="*/ 9 h 39"/>
                    <a:gd name="T42" fmla="*/ 11 w 39"/>
                    <a:gd name="T43" fmla="*/ 24 h 39"/>
                    <a:gd name="T44" fmla="*/ 11 w 39"/>
                    <a:gd name="T45" fmla="*/ 18 h 39"/>
                    <a:gd name="T46" fmla="*/ 13 w 39"/>
                    <a:gd name="T47" fmla="*/ 17 h 39"/>
                    <a:gd name="T48" fmla="*/ 18 w 39"/>
                    <a:gd name="T49" fmla="*/ 16 h 39"/>
                    <a:gd name="T50" fmla="*/ 20 w 39"/>
                    <a:gd name="T51" fmla="*/ 16 h 39"/>
                    <a:gd name="T52" fmla="*/ 23 w 39"/>
                    <a:gd name="T53" fmla="*/ 21 h 39"/>
                    <a:gd name="T54" fmla="*/ 23 w 39"/>
                    <a:gd name="T55" fmla="*/ 23 h 39"/>
                    <a:gd name="T56" fmla="*/ 19 w 39"/>
                    <a:gd name="T57" fmla="*/ 28 h 39"/>
                    <a:gd name="T58" fmla="*/ 17 w 39"/>
                    <a:gd name="T59" fmla="*/ 28 h 39"/>
                    <a:gd name="T60" fmla="*/ 12 w 39"/>
                    <a:gd name="T61" fmla="*/ 26 h 39"/>
                    <a:gd name="T62" fmla="*/ 11 w 39"/>
                    <a:gd name="T63" fmla="*/ 24 h 39"/>
                    <a:gd name="T64" fmla="*/ 28 w 39"/>
                    <a:gd name="T65" fmla="*/ 36 h 39"/>
                    <a:gd name="T66" fmla="*/ 20 w 39"/>
                    <a:gd name="T67" fmla="*/ 38 h 39"/>
                    <a:gd name="T68" fmla="*/ 17 w 39"/>
                    <a:gd name="T69" fmla="*/ 38 h 39"/>
                    <a:gd name="T70" fmla="*/ 17 w 39"/>
                    <a:gd name="T71" fmla="*/ 36 h 39"/>
                    <a:gd name="T72" fmla="*/ 20 w 39"/>
                    <a:gd name="T73" fmla="*/ 34 h 39"/>
                    <a:gd name="T74" fmla="*/ 21 w 39"/>
                    <a:gd name="T75" fmla="*/ 34 h 39"/>
                    <a:gd name="T76" fmla="*/ 27 w 39"/>
                    <a:gd name="T77" fmla="*/ 33 h 39"/>
                    <a:gd name="T78" fmla="*/ 28 w 39"/>
                    <a:gd name="T79" fmla="*/ 35 h 39"/>
                    <a:gd name="T80" fmla="*/ 28 w 39"/>
                    <a:gd name="T81" fmla="*/ 36 h 39"/>
                    <a:gd name="T82" fmla="*/ 29 w 39"/>
                    <a:gd name="T83" fmla="*/ 9 h 39"/>
                    <a:gd name="T84" fmla="*/ 23 w 39"/>
                    <a:gd name="T85" fmla="*/ 9 h 39"/>
                    <a:gd name="T86" fmla="*/ 22 w 39"/>
                    <a:gd name="T87" fmla="*/ 9 h 39"/>
                    <a:gd name="T88" fmla="*/ 19 w 39"/>
                    <a:gd name="T89" fmla="*/ 5 h 39"/>
                    <a:gd name="T90" fmla="*/ 19 w 39"/>
                    <a:gd name="T91" fmla="*/ 4 h 39"/>
                    <a:gd name="T92" fmla="*/ 23 w 39"/>
                    <a:gd name="T93" fmla="*/ 2 h 39"/>
                    <a:gd name="T94" fmla="*/ 29 w 39"/>
                    <a:gd name="T95" fmla="*/ 4 h 39"/>
                    <a:gd name="T96" fmla="*/ 30 w 39"/>
                    <a:gd name="T97" fmla="*/ 8 h 39"/>
                    <a:gd name="T98" fmla="*/ 29 w 39"/>
                    <a:gd name="T99" fmla="*/ 9 h 39"/>
                    <a:gd name="T100" fmla="*/ 36 w 39"/>
                    <a:gd name="T101" fmla="*/ 25 h 39"/>
                    <a:gd name="T102" fmla="*/ 33 w 39"/>
                    <a:gd name="T103" fmla="*/ 27 h 39"/>
                    <a:gd name="T104" fmla="*/ 32 w 39"/>
                    <a:gd name="T105" fmla="*/ 28 h 39"/>
                    <a:gd name="T106" fmla="*/ 31 w 39"/>
                    <a:gd name="T107" fmla="*/ 23 h 39"/>
                    <a:gd name="T108" fmla="*/ 31 w 39"/>
                    <a:gd name="T109" fmla="*/ 21 h 39"/>
                    <a:gd name="T110" fmla="*/ 33 w 39"/>
                    <a:gd name="T111" fmla="*/ 17 h 39"/>
                    <a:gd name="T112" fmla="*/ 34 w 39"/>
                    <a:gd name="T113" fmla="*/ 16 h 39"/>
                    <a:gd name="T114" fmla="*/ 37 w 39"/>
                    <a:gd name="T115" fmla="*/ 18 h 39"/>
                    <a:gd name="T116" fmla="*/ 37 w 39"/>
                    <a:gd name="T117" fmla="*/ 24 h 39"/>
                    <a:gd name="T118" fmla="*/ 36 w 39"/>
                    <a:gd name="T119" fmla="*/ 25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" h="39">
                      <a:moveTo>
                        <a:pt x="20" y="0"/>
                      </a:move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0" y="39"/>
                        <a:pt x="39" y="30"/>
                        <a:pt x="39" y="20"/>
                      </a:cubicBezTo>
                      <a:cubicBezTo>
                        <a:pt x="39" y="9"/>
                        <a:pt x="30" y="0"/>
                        <a:pt x="20" y="0"/>
                      </a:cubicBezTo>
                      <a:close/>
                      <a:moveTo>
                        <a:pt x="8" y="33"/>
                      </a:moveTo>
                      <a:cubicBezTo>
                        <a:pt x="6" y="31"/>
                        <a:pt x="4" y="28"/>
                        <a:pt x="3" y="25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4"/>
                        <a:pt x="4" y="24"/>
                      </a:cubicBezTo>
                      <a:cubicBezTo>
                        <a:pt x="4" y="25"/>
                        <a:pt x="7" y="28"/>
                        <a:pt x="7" y="28"/>
                      </a:cubicBezTo>
                      <a:cubicBezTo>
                        <a:pt x="7" y="28"/>
                        <a:pt x="7" y="28"/>
                        <a:pt x="8" y="29"/>
                      </a:cubicBezTo>
                      <a:cubicBezTo>
                        <a:pt x="8" y="29"/>
                        <a:pt x="9" y="33"/>
                        <a:pt x="9" y="33"/>
                      </a:cubicBezTo>
                      <a:cubicBezTo>
                        <a:pt x="9" y="33"/>
                        <a:pt x="9" y="33"/>
                        <a:pt x="8" y="33"/>
                      </a:cubicBezTo>
                      <a:close/>
                      <a:moveTo>
                        <a:pt x="10" y="9"/>
                      </a:moveTo>
                      <a:cubicBezTo>
                        <a:pt x="10" y="9"/>
                        <a:pt x="8" y="13"/>
                        <a:pt x="8" y="13"/>
                      </a:cubicBezTo>
                      <a:cubicBezTo>
                        <a:pt x="8" y="13"/>
                        <a:pt x="5" y="14"/>
                        <a:pt x="5" y="15"/>
                      </a:cubicBezTo>
                      <a:cubicBezTo>
                        <a:pt x="4" y="15"/>
                        <a:pt x="3" y="15"/>
                        <a:pt x="3" y="15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4" y="10"/>
                        <a:pt x="6" y="8"/>
                        <a:pt x="8" y="6"/>
                      </a:cubicBezTo>
                      <a:cubicBezTo>
                        <a:pt x="9" y="6"/>
                        <a:pt x="11" y="6"/>
                        <a:pt x="11" y="7"/>
                      </a:cubicBezTo>
                      <a:cubicBezTo>
                        <a:pt x="11" y="8"/>
                        <a:pt x="10" y="8"/>
                        <a:pt x="10" y="9"/>
                      </a:cubicBezTo>
                      <a:close/>
                      <a:moveTo>
                        <a:pt x="11" y="24"/>
                      </a:move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2" y="17"/>
                        <a:pt x="13" y="17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9" y="16"/>
                        <a:pt x="20" y="16"/>
                        <a:pt x="20" y="16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2"/>
                        <a:pt x="23" y="23"/>
                        <a:pt x="23" y="23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28"/>
                        <a:pt x="18" y="28"/>
                        <a:pt x="17" y="2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1" y="26"/>
                        <a:pt x="11" y="25"/>
                        <a:pt x="11" y="24"/>
                      </a:cubicBezTo>
                      <a:close/>
                      <a:moveTo>
                        <a:pt x="28" y="36"/>
                      </a:moveTo>
                      <a:cubicBezTo>
                        <a:pt x="26" y="37"/>
                        <a:pt x="23" y="38"/>
                        <a:pt x="20" y="38"/>
                      </a:cubicBezTo>
                      <a:cubicBezTo>
                        <a:pt x="19" y="38"/>
                        <a:pt x="18" y="38"/>
                        <a:pt x="17" y="38"/>
                      </a:cubicBezTo>
                      <a:cubicBezTo>
                        <a:pt x="17" y="37"/>
                        <a:pt x="17" y="37"/>
                        <a:pt x="17" y="36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20" y="34"/>
                        <a:pt x="21" y="34"/>
                        <a:pt x="21" y="34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4"/>
                        <a:pt x="28" y="34"/>
                        <a:pt x="28" y="35"/>
                      </a:cubicBezTo>
                      <a:lnTo>
                        <a:pt x="28" y="36"/>
                      </a:lnTo>
                      <a:close/>
                      <a:moveTo>
                        <a:pt x="29" y="9"/>
                      </a:moveTo>
                      <a:cubicBezTo>
                        <a:pt x="29" y="9"/>
                        <a:pt x="24" y="9"/>
                        <a:pt x="23" y="9"/>
                      </a:cubicBezTo>
                      <a:cubicBezTo>
                        <a:pt x="23" y="10"/>
                        <a:pt x="22" y="9"/>
                        <a:pt x="22" y="9"/>
                      </a:cubicBezTo>
                      <a:cubicBezTo>
                        <a:pt x="22" y="9"/>
                        <a:pt x="20" y="6"/>
                        <a:pt x="19" y="5"/>
                      </a:cubicBezTo>
                      <a:cubicBezTo>
                        <a:pt x="19" y="5"/>
                        <a:pt x="19" y="4"/>
                        <a:pt x="19" y="4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5" y="2"/>
                        <a:pt x="27" y="3"/>
                        <a:pt x="29" y="4"/>
                      </a:cubicBezTo>
                      <a:cubicBezTo>
                        <a:pt x="29" y="6"/>
                        <a:pt x="29" y="8"/>
                        <a:pt x="30" y="8"/>
                      </a:cubicBezTo>
                      <a:cubicBezTo>
                        <a:pt x="30" y="9"/>
                        <a:pt x="29" y="9"/>
                        <a:pt x="29" y="9"/>
                      </a:cubicBezTo>
                      <a:close/>
                      <a:moveTo>
                        <a:pt x="36" y="25"/>
                      </a:moveTo>
                      <a:cubicBezTo>
                        <a:pt x="36" y="25"/>
                        <a:pt x="34" y="27"/>
                        <a:pt x="33" y="27"/>
                      </a:cubicBezTo>
                      <a:cubicBezTo>
                        <a:pt x="33" y="27"/>
                        <a:pt x="32" y="28"/>
                        <a:pt x="32" y="28"/>
                      </a:cubicBezTo>
                      <a:cubicBezTo>
                        <a:pt x="32" y="28"/>
                        <a:pt x="31" y="24"/>
                        <a:pt x="31" y="23"/>
                      </a:cubicBezTo>
                      <a:cubicBezTo>
                        <a:pt x="31" y="22"/>
                        <a:pt x="31" y="21"/>
                        <a:pt x="31" y="21"/>
                      </a:cubicBezTo>
                      <a:cubicBezTo>
                        <a:pt x="31" y="21"/>
                        <a:pt x="33" y="17"/>
                        <a:pt x="33" y="17"/>
                      </a:cubicBezTo>
                      <a:cubicBezTo>
                        <a:pt x="33" y="17"/>
                        <a:pt x="34" y="16"/>
                        <a:pt x="34" y="16"/>
                      </a:cubicBezTo>
                      <a:cubicBezTo>
                        <a:pt x="35" y="16"/>
                        <a:pt x="37" y="18"/>
                        <a:pt x="37" y="18"/>
                      </a:cubicBezTo>
                      <a:cubicBezTo>
                        <a:pt x="37" y="18"/>
                        <a:pt x="37" y="23"/>
                        <a:pt x="37" y="24"/>
                      </a:cubicBezTo>
                      <a:cubicBezTo>
                        <a:pt x="37" y="24"/>
                        <a:pt x="36" y="25"/>
                        <a:pt x="36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2" name="Freeform 24">
                  <a:extLst>
                    <a:ext uri="{FF2B5EF4-FFF2-40B4-BE49-F238E27FC236}">
                      <a16:creationId xmlns="" xmlns:a16="http://schemas.microsoft.com/office/drawing/2014/main" id="{413CF9DD-D534-42CD-BCBB-81521D5E9E6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70" y="1039"/>
                  <a:ext cx="93" cy="90"/>
                </a:xfrm>
                <a:custGeom>
                  <a:avLst/>
                  <a:gdLst>
                    <a:gd name="T0" fmla="*/ 19 w 39"/>
                    <a:gd name="T1" fmla="*/ 0 h 38"/>
                    <a:gd name="T2" fmla="*/ 0 w 39"/>
                    <a:gd name="T3" fmla="*/ 19 h 38"/>
                    <a:gd name="T4" fmla="*/ 19 w 39"/>
                    <a:gd name="T5" fmla="*/ 38 h 38"/>
                    <a:gd name="T6" fmla="*/ 39 w 39"/>
                    <a:gd name="T7" fmla="*/ 19 h 38"/>
                    <a:gd name="T8" fmla="*/ 19 w 39"/>
                    <a:gd name="T9" fmla="*/ 0 h 38"/>
                    <a:gd name="T10" fmla="*/ 8 w 39"/>
                    <a:gd name="T11" fmla="*/ 33 h 38"/>
                    <a:gd name="T12" fmla="*/ 2 w 39"/>
                    <a:gd name="T13" fmla="*/ 24 h 38"/>
                    <a:gd name="T14" fmla="*/ 3 w 39"/>
                    <a:gd name="T15" fmla="*/ 24 h 38"/>
                    <a:gd name="T16" fmla="*/ 3 w 39"/>
                    <a:gd name="T17" fmla="*/ 24 h 38"/>
                    <a:gd name="T18" fmla="*/ 7 w 39"/>
                    <a:gd name="T19" fmla="*/ 27 h 38"/>
                    <a:gd name="T20" fmla="*/ 7 w 39"/>
                    <a:gd name="T21" fmla="*/ 28 h 38"/>
                    <a:gd name="T22" fmla="*/ 9 w 39"/>
                    <a:gd name="T23" fmla="*/ 32 h 38"/>
                    <a:gd name="T24" fmla="*/ 8 w 39"/>
                    <a:gd name="T25" fmla="*/ 33 h 38"/>
                    <a:gd name="T26" fmla="*/ 10 w 39"/>
                    <a:gd name="T27" fmla="*/ 8 h 38"/>
                    <a:gd name="T28" fmla="*/ 8 w 39"/>
                    <a:gd name="T29" fmla="*/ 12 h 38"/>
                    <a:gd name="T30" fmla="*/ 4 w 39"/>
                    <a:gd name="T31" fmla="*/ 14 h 38"/>
                    <a:gd name="T32" fmla="*/ 3 w 39"/>
                    <a:gd name="T33" fmla="*/ 15 h 38"/>
                    <a:gd name="T34" fmla="*/ 3 w 39"/>
                    <a:gd name="T35" fmla="*/ 12 h 38"/>
                    <a:gd name="T36" fmla="*/ 8 w 39"/>
                    <a:gd name="T37" fmla="*/ 5 h 38"/>
                    <a:gd name="T38" fmla="*/ 10 w 39"/>
                    <a:gd name="T39" fmla="*/ 6 h 38"/>
                    <a:gd name="T40" fmla="*/ 10 w 39"/>
                    <a:gd name="T41" fmla="*/ 8 h 38"/>
                    <a:gd name="T42" fmla="*/ 11 w 39"/>
                    <a:gd name="T43" fmla="*/ 23 h 38"/>
                    <a:gd name="T44" fmla="*/ 11 w 39"/>
                    <a:gd name="T45" fmla="*/ 18 h 38"/>
                    <a:gd name="T46" fmla="*/ 12 w 39"/>
                    <a:gd name="T47" fmla="*/ 16 h 38"/>
                    <a:gd name="T48" fmla="*/ 18 w 39"/>
                    <a:gd name="T49" fmla="*/ 15 h 38"/>
                    <a:gd name="T50" fmla="*/ 20 w 39"/>
                    <a:gd name="T51" fmla="*/ 16 h 38"/>
                    <a:gd name="T52" fmla="*/ 23 w 39"/>
                    <a:gd name="T53" fmla="*/ 21 h 38"/>
                    <a:gd name="T54" fmla="*/ 22 w 39"/>
                    <a:gd name="T55" fmla="*/ 23 h 38"/>
                    <a:gd name="T56" fmla="*/ 19 w 39"/>
                    <a:gd name="T57" fmla="*/ 27 h 38"/>
                    <a:gd name="T58" fmla="*/ 17 w 39"/>
                    <a:gd name="T59" fmla="*/ 27 h 38"/>
                    <a:gd name="T60" fmla="*/ 12 w 39"/>
                    <a:gd name="T61" fmla="*/ 25 h 38"/>
                    <a:gd name="T62" fmla="*/ 11 w 39"/>
                    <a:gd name="T63" fmla="*/ 23 h 38"/>
                    <a:gd name="T64" fmla="*/ 28 w 39"/>
                    <a:gd name="T65" fmla="*/ 35 h 38"/>
                    <a:gd name="T66" fmla="*/ 19 w 39"/>
                    <a:gd name="T67" fmla="*/ 37 h 38"/>
                    <a:gd name="T68" fmla="*/ 16 w 39"/>
                    <a:gd name="T69" fmla="*/ 37 h 38"/>
                    <a:gd name="T70" fmla="*/ 16 w 39"/>
                    <a:gd name="T71" fmla="*/ 36 h 38"/>
                    <a:gd name="T72" fmla="*/ 19 w 39"/>
                    <a:gd name="T73" fmla="*/ 34 h 38"/>
                    <a:gd name="T74" fmla="*/ 21 w 39"/>
                    <a:gd name="T75" fmla="*/ 33 h 38"/>
                    <a:gd name="T76" fmla="*/ 26 w 39"/>
                    <a:gd name="T77" fmla="*/ 33 h 38"/>
                    <a:gd name="T78" fmla="*/ 28 w 39"/>
                    <a:gd name="T79" fmla="*/ 34 h 38"/>
                    <a:gd name="T80" fmla="*/ 28 w 39"/>
                    <a:gd name="T81" fmla="*/ 35 h 38"/>
                    <a:gd name="T82" fmla="*/ 28 w 39"/>
                    <a:gd name="T83" fmla="*/ 8 h 38"/>
                    <a:gd name="T84" fmla="*/ 23 w 39"/>
                    <a:gd name="T85" fmla="*/ 9 h 38"/>
                    <a:gd name="T86" fmla="*/ 22 w 39"/>
                    <a:gd name="T87" fmla="*/ 8 h 38"/>
                    <a:gd name="T88" fmla="*/ 19 w 39"/>
                    <a:gd name="T89" fmla="*/ 5 h 38"/>
                    <a:gd name="T90" fmla="*/ 19 w 39"/>
                    <a:gd name="T91" fmla="*/ 4 h 38"/>
                    <a:gd name="T92" fmla="*/ 22 w 39"/>
                    <a:gd name="T93" fmla="*/ 1 h 38"/>
                    <a:gd name="T94" fmla="*/ 29 w 39"/>
                    <a:gd name="T95" fmla="*/ 4 h 38"/>
                    <a:gd name="T96" fmla="*/ 29 w 39"/>
                    <a:gd name="T97" fmla="*/ 8 h 38"/>
                    <a:gd name="T98" fmla="*/ 28 w 39"/>
                    <a:gd name="T99" fmla="*/ 8 h 38"/>
                    <a:gd name="T100" fmla="*/ 36 w 39"/>
                    <a:gd name="T101" fmla="*/ 25 h 38"/>
                    <a:gd name="T102" fmla="*/ 33 w 39"/>
                    <a:gd name="T103" fmla="*/ 27 h 38"/>
                    <a:gd name="T104" fmla="*/ 32 w 39"/>
                    <a:gd name="T105" fmla="*/ 27 h 38"/>
                    <a:gd name="T106" fmla="*/ 31 w 39"/>
                    <a:gd name="T107" fmla="*/ 23 h 38"/>
                    <a:gd name="T108" fmla="*/ 31 w 39"/>
                    <a:gd name="T109" fmla="*/ 21 h 38"/>
                    <a:gd name="T110" fmla="*/ 33 w 39"/>
                    <a:gd name="T111" fmla="*/ 16 h 38"/>
                    <a:gd name="T112" fmla="*/ 34 w 39"/>
                    <a:gd name="T113" fmla="*/ 16 h 38"/>
                    <a:gd name="T114" fmla="*/ 37 w 39"/>
                    <a:gd name="T115" fmla="*/ 18 h 38"/>
                    <a:gd name="T116" fmla="*/ 37 w 39"/>
                    <a:gd name="T117" fmla="*/ 23 h 38"/>
                    <a:gd name="T118" fmla="*/ 36 w 39"/>
                    <a:gd name="T119" fmla="*/ 2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" h="38">
                      <a:moveTo>
                        <a:pt x="19" y="0"/>
                      </a:moveTo>
                      <a:cubicBezTo>
                        <a:pt x="9" y="0"/>
                        <a:pt x="0" y="8"/>
                        <a:pt x="0" y="19"/>
                      </a:cubicBezTo>
                      <a:cubicBezTo>
                        <a:pt x="0" y="30"/>
                        <a:pt x="9" y="38"/>
                        <a:pt x="19" y="38"/>
                      </a:cubicBezTo>
                      <a:cubicBezTo>
                        <a:pt x="30" y="38"/>
                        <a:pt x="39" y="30"/>
                        <a:pt x="39" y="19"/>
                      </a:cubicBezTo>
                      <a:cubicBezTo>
                        <a:pt x="39" y="8"/>
                        <a:pt x="30" y="0"/>
                        <a:pt x="19" y="0"/>
                      </a:cubicBezTo>
                      <a:close/>
                      <a:moveTo>
                        <a:pt x="8" y="33"/>
                      </a:moveTo>
                      <a:cubicBezTo>
                        <a:pt x="5" y="31"/>
                        <a:pt x="3" y="28"/>
                        <a:pt x="2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4"/>
                        <a:pt x="3" y="23"/>
                        <a:pt x="3" y="24"/>
                      </a:cubicBezTo>
                      <a:cubicBezTo>
                        <a:pt x="3" y="24"/>
                        <a:pt x="7" y="27"/>
                        <a:pt x="7" y="27"/>
                      </a:cubicBezTo>
                      <a:cubicBezTo>
                        <a:pt x="7" y="27"/>
                        <a:pt x="7" y="27"/>
                        <a:pt x="7" y="28"/>
                      </a:cubicBezTo>
                      <a:cubicBezTo>
                        <a:pt x="7" y="28"/>
                        <a:pt x="9" y="32"/>
                        <a:pt x="9" y="32"/>
                      </a:cubicBezTo>
                      <a:cubicBezTo>
                        <a:pt x="9" y="32"/>
                        <a:pt x="8" y="33"/>
                        <a:pt x="8" y="33"/>
                      </a:cubicBezTo>
                      <a:close/>
                      <a:moveTo>
                        <a:pt x="10" y="8"/>
                      </a:moveTo>
                      <a:cubicBezTo>
                        <a:pt x="10" y="8"/>
                        <a:pt x="8" y="12"/>
                        <a:pt x="8" y="12"/>
                      </a:cubicBezTo>
                      <a:cubicBezTo>
                        <a:pt x="7" y="12"/>
                        <a:pt x="5" y="14"/>
                        <a:pt x="4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4" y="9"/>
                        <a:pt x="6" y="7"/>
                        <a:pt x="8" y="5"/>
                      </a:cubicBezTo>
                      <a:cubicBezTo>
                        <a:pt x="9" y="5"/>
                        <a:pt x="10" y="6"/>
                        <a:pt x="10" y="6"/>
                      </a:cubicBezTo>
                      <a:cubicBezTo>
                        <a:pt x="11" y="7"/>
                        <a:pt x="10" y="8"/>
                        <a:pt x="10" y="8"/>
                      </a:cubicBezTo>
                      <a:close/>
                      <a:moveTo>
                        <a:pt x="11" y="23"/>
                      </a:move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7"/>
                        <a:pt x="12" y="16"/>
                        <a:pt x="12" y="16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5"/>
                        <a:pt x="19" y="15"/>
                        <a:pt x="20" y="16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1"/>
                        <a:pt x="23" y="22"/>
                        <a:pt x="22" y="23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8" y="27"/>
                        <a:pt x="17" y="28"/>
                        <a:pt x="17" y="27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1" y="25"/>
                        <a:pt x="11" y="24"/>
                        <a:pt x="11" y="23"/>
                      </a:cubicBezTo>
                      <a:close/>
                      <a:moveTo>
                        <a:pt x="28" y="35"/>
                      </a:moveTo>
                      <a:cubicBezTo>
                        <a:pt x="25" y="36"/>
                        <a:pt x="22" y="37"/>
                        <a:pt x="19" y="37"/>
                      </a:cubicBezTo>
                      <a:cubicBezTo>
                        <a:pt x="18" y="37"/>
                        <a:pt x="17" y="37"/>
                        <a:pt x="16" y="3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20" y="33"/>
                        <a:pt x="20" y="33"/>
                        <a:pt x="21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7" y="33"/>
                        <a:pt x="28" y="34"/>
                        <a:pt x="28" y="34"/>
                      </a:cubicBezTo>
                      <a:lnTo>
                        <a:pt x="28" y="35"/>
                      </a:lnTo>
                      <a:close/>
                      <a:moveTo>
                        <a:pt x="28" y="8"/>
                      </a:moveTo>
                      <a:cubicBezTo>
                        <a:pt x="28" y="8"/>
                        <a:pt x="23" y="9"/>
                        <a:pt x="23" y="9"/>
                      </a:cubicBezTo>
                      <a:cubicBezTo>
                        <a:pt x="22" y="9"/>
                        <a:pt x="22" y="8"/>
                        <a:pt x="22" y="8"/>
                      </a:cubicBezTo>
                      <a:cubicBezTo>
                        <a:pt x="22" y="8"/>
                        <a:pt x="19" y="5"/>
                        <a:pt x="19" y="5"/>
                      </a:cubicBezTo>
                      <a:cubicBezTo>
                        <a:pt x="18" y="4"/>
                        <a:pt x="19" y="4"/>
                        <a:pt x="19" y="4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5" y="2"/>
                        <a:pt x="27" y="2"/>
                        <a:pt x="29" y="4"/>
                      </a:cubicBezTo>
                      <a:cubicBezTo>
                        <a:pt x="29" y="5"/>
                        <a:pt x="29" y="7"/>
                        <a:pt x="29" y="8"/>
                      </a:cubicBezTo>
                      <a:cubicBezTo>
                        <a:pt x="29" y="8"/>
                        <a:pt x="28" y="8"/>
                        <a:pt x="28" y="8"/>
                      </a:cubicBezTo>
                      <a:close/>
                      <a:moveTo>
                        <a:pt x="36" y="25"/>
                      </a:moveTo>
                      <a:cubicBezTo>
                        <a:pt x="36" y="25"/>
                        <a:pt x="33" y="26"/>
                        <a:pt x="33" y="27"/>
                      </a:cubicBezTo>
                      <a:cubicBezTo>
                        <a:pt x="33" y="27"/>
                        <a:pt x="32" y="27"/>
                        <a:pt x="32" y="27"/>
                      </a:cubicBezTo>
                      <a:cubicBezTo>
                        <a:pt x="32" y="27"/>
                        <a:pt x="31" y="23"/>
                        <a:pt x="31" y="23"/>
                      </a:cubicBezTo>
                      <a:cubicBezTo>
                        <a:pt x="31" y="22"/>
                        <a:pt x="31" y="21"/>
                        <a:pt x="31" y="21"/>
                      </a:cubicBezTo>
                      <a:cubicBezTo>
                        <a:pt x="31" y="21"/>
                        <a:pt x="33" y="16"/>
                        <a:pt x="33" y="16"/>
                      </a:cubicBezTo>
                      <a:cubicBezTo>
                        <a:pt x="33" y="16"/>
                        <a:pt x="33" y="16"/>
                        <a:pt x="34" y="16"/>
                      </a:cubicBezTo>
                      <a:cubicBezTo>
                        <a:pt x="35" y="16"/>
                        <a:pt x="37" y="18"/>
                        <a:pt x="37" y="18"/>
                      </a:cubicBezTo>
                      <a:cubicBezTo>
                        <a:pt x="37" y="18"/>
                        <a:pt x="37" y="23"/>
                        <a:pt x="37" y="23"/>
                      </a:cubicBezTo>
                      <a:cubicBezTo>
                        <a:pt x="37" y="23"/>
                        <a:pt x="36" y="25"/>
                        <a:pt x="36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3" name="Freeform 25">
                  <a:extLst>
                    <a:ext uri="{FF2B5EF4-FFF2-40B4-BE49-F238E27FC236}">
                      <a16:creationId xmlns="" xmlns:a16="http://schemas.microsoft.com/office/drawing/2014/main" id="{3C4F4E92-8526-4F3B-8ED9-4AD9475C81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340" y="1115"/>
                  <a:ext cx="90" cy="92"/>
                </a:xfrm>
                <a:custGeom>
                  <a:avLst/>
                  <a:gdLst>
                    <a:gd name="T0" fmla="*/ 19 w 38"/>
                    <a:gd name="T1" fmla="*/ 0 h 39"/>
                    <a:gd name="T2" fmla="*/ 0 w 38"/>
                    <a:gd name="T3" fmla="*/ 19 h 39"/>
                    <a:gd name="T4" fmla="*/ 19 w 38"/>
                    <a:gd name="T5" fmla="*/ 39 h 39"/>
                    <a:gd name="T6" fmla="*/ 38 w 38"/>
                    <a:gd name="T7" fmla="*/ 19 h 39"/>
                    <a:gd name="T8" fmla="*/ 19 w 38"/>
                    <a:gd name="T9" fmla="*/ 0 h 39"/>
                    <a:gd name="T10" fmla="*/ 7 w 38"/>
                    <a:gd name="T11" fmla="*/ 33 h 39"/>
                    <a:gd name="T12" fmla="*/ 2 w 38"/>
                    <a:gd name="T13" fmla="*/ 25 h 39"/>
                    <a:gd name="T14" fmla="*/ 2 w 38"/>
                    <a:gd name="T15" fmla="*/ 24 h 39"/>
                    <a:gd name="T16" fmla="*/ 3 w 38"/>
                    <a:gd name="T17" fmla="*/ 24 h 39"/>
                    <a:gd name="T18" fmla="*/ 6 w 38"/>
                    <a:gd name="T19" fmla="*/ 27 h 39"/>
                    <a:gd name="T20" fmla="*/ 7 w 38"/>
                    <a:gd name="T21" fmla="*/ 28 h 39"/>
                    <a:gd name="T22" fmla="*/ 8 w 38"/>
                    <a:gd name="T23" fmla="*/ 33 h 39"/>
                    <a:gd name="T24" fmla="*/ 7 w 38"/>
                    <a:gd name="T25" fmla="*/ 33 h 39"/>
                    <a:gd name="T26" fmla="*/ 9 w 38"/>
                    <a:gd name="T27" fmla="*/ 8 h 39"/>
                    <a:gd name="T28" fmla="*/ 7 w 38"/>
                    <a:gd name="T29" fmla="*/ 12 h 39"/>
                    <a:gd name="T30" fmla="*/ 4 w 38"/>
                    <a:gd name="T31" fmla="*/ 14 h 39"/>
                    <a:gd name="T32" fmla="*/ 3 w 38"/>
                    <a:gd name="T33" fmla="*/ 15 h 39"/>
                    <a:gd name="T34" fmla="*/ 2 w 38"/>
                    <a:gd name="T35" fmla="*/ 13 h 39"/>
                    <a:gd name="T36" fmla="*/ 8 w 38"/>
                    <a:gd name="T37" fmla="*/ 5 h 39"/>
                    <a:gd name="T38" fmla="*/ 10 w 38"/>
                    <a:gd name="T39" fmla="*/ 6 h 39"/>
                    <a:gd name="T40" fmla="*/ 9 w 38"/>
                    <a:gd name="T41" fmla="*/ 8 h 39"/>
                    <a:gd name="T42" fmla="*/ 10 w 38"/>
                    <a:gd name="T43" fmla="*/ 24 h 39"/>
                    <a:gd name="T44" fmla="*/ 11 w 38"/>
                    <a:gd name="T45" fmla="*/ 18 h 39"/>
                    <a:gd name="T46" fmla="*/ 12 w 38"/>
                    <a:gd name="T47" fmla="*/ 17 h 39"/>
                    <a:gd name="T48" fmla="*/ 17 w 38"/>
                    <a:gd name="T49" fmla="*/ 15 h 39"/>
                    <a:gd name="T50" fmla="*/ 19 w 38"/>
                    <a:gd name="T51" fmla="*/ 16 h 39"/>
                    <a:gd name="T52" fmla="*/ 22 w 38"/>
                    <a:gd name="T53" fmla="*/ 21 h 39"/>
                    <a:gd name="T54" fmla="*/ 22 w 38"/>
                    <a:gd name="T55" fmla="*/ 23 h 39"/>
                    <a:gd name="T56" fmla="*/ 18 w 38"/>
                    <a:gd name="T57" fmla="*/ 27 h 39"/>
                    <a:gd name="T58" fmla="*/ 16 w 38"/>
                    <a:gd name="T59" fmla="*/ 28 h 39"/>
                    <a:gd name="T60" fmla="*/ 11 w 38"/>
                    <a:gd name="T61" fmla="*/ 25 h 39"/>
                    <a:gd name="T62" fmla="*/ 10 w 38"/>
                    <a:gd name="T63" fmla="*/ 24 h 39"/>
                    <a:gd name="T64" fmla="*/ 27 w 38"/>
                    <a:gd name="T65" fmla="*/ 35 h 39"/>
                    <a:gd name="T66" fmla="*/ 19 w 38"/>
                    <a:gd name="T67" fmla="*/ 37 h 39"/>
                    <a:gd name="T68" fmla="*/ 16 w 38"/>
                    <a:gd name="T69" fmla="*/ 37 h 39"/>
                    <a:gd name="T70" fmla="*/ 16 w 38"/>
                    <a:gd name="T71" fmla="*/ 36 h 39"/>
                    <a:gd name="T72" fmla="*/ 19 w 38"/>
                    <a:gd name="T73" fmla="*/ 34 h 39"/>
                    <a:gd name="T74" fmla="*/ 21 w 38"/>
                    <a:gd name="T75" fmla="*/ 33 h 39"/>
                    <a:gd name="T76" fmla="*/ 26 w 38"/>
                    <a:gd name="T77" fmla="*/ 33 h 39"/>
                    <a:gd name="T78" fmla="*/ 27 w 38"/>
                    <a:gd name="T79" fmla="*/ 35 h 39"/>
                    <a:gd name="T80" fmla="*/ 28 w 38"/>
                    <a:gd name="T81" fmla="*/ 9 h 39"/>
                    <a:gd name="T82" fmla="*/ 23 w 38"/>
                    <a:gd name="T83" fmla="*/ 9 h 39"/>
                    <a:gd name="T84" fmla="*/ 21 w 38"/>
                    <a:gd name="T85" fmla="*/ 8 h 39"/>
                    <a:gd name="T86" fmla="*/ 18 w 38"/>
                    <a:gd name="T87" fmla="*/ 5 h 39"/>
                    <a:gd name="T88" fmla="*/ 19 w 38"/>
                    <a:gd name="T89" fmla="*/ 4 h 39"/>
                    <a:gd name="T90" fmla="*/ 22 w 38"/>
                    <a:gd name="T91" fmla="*/ 1 h 39"/>
                    <a:gd name="T92" fmla="*/ 29 w 38"/>
                    <a:gd name="T93" fmla="*/ 4 h 39"/>
                    <a:gd name="T94" fmla="*/ 29 w 38"/>
                    <a:gd name="T95" fmla="*/ 8 h 39"/>
                    <a:gd name="T96" fmla="*/ 28 w 38"/>
                    <a:gd name="T97" fmla="*/ 9 h 39"/>
                    <a:gd name="T98" fmla="*/ 36 w 38"/>
                    <a:gd name="T99" fmla="*/ 25 h 39"/>
                    <a:gd name="T100" fmla="*/ 33 w 38"/>
                    <a:gd name="T101" fmla="*/ 27 h 39"/>
                    <a:gd name="T102" fmla="*/ 32 w 38"/>
                    <a:gd name="T103" fmla="*/ 27 h 39"/>
                    <a:gd name="T104" fmla="*/ 30 w 38"/>
                    <a:gd name="T105" fmla="*/ 23 h 39"/>
                    <a:gd name="T106" fmla="*/ 30 w 38"/>
                    <a:gd name="T107" fmla="*/ 21 h 39"/>
                    <a:gd name="T108" fmla="*/ 32 w 38"/>
                    <a:gd name="T109" fmla="*/ 17 h 39"/>
                    <a:gd name="T110" fmla="*/ 34 w 38"/>
                    <a:gd name="T111" fmla="*/ 16 h 39"/>
                    <a:gd name="T112" fmla="*/ 37 w 38"/>
                    <a:gd name="T113" fmla="*/ 18 h 39"/>
                    <a:gd name="T114" fmla="*/ 36 w 38"/>
                    <a:gd name="T115" fmla="*/ 23 h 39"/>
                    <a:gd name="T116" fmla="*/ 36 w 38"/>
                    <a:gd name="T117" fmla="*/ 25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8" h="39">
                      <a:moveTo>
                        <a:pt x="19" y="0"/>
                      </a:moveTo>
                      <a:cubicBezTo>
                        <a:pt x="8" y="0"/>
                        <a:pt x="0" y="9"/>
                        <a:pt x="0" y="19"/>
                      </a:cubicBezTo>
                      <a:cubicBezTo>
                        <a:pt x="0" y="30"/>
                        <a:pt x="8" y="39"/>
                        <a:pt x="19" y="39"/>
                      </a:cubicBezTo>
                      <a:cubicBezTo>
                        <a:pt x="30" y="39"/>
                        <a:pt x="38" y="30"/>
                        <a:pt x="38" y="19"/>
                      </a:cubicBezTo>
                      <a:cubicBezTo>
                        <a:pt x="38" y="9"/>
                        <a:pt x="30" y="0"/>
                        <a:pt x="19" y="0"/>
                      </a:cubicBezTo>
                      <a:close/>
                      <a:moveTo>
                        <a:pt x="7" y="33"/>
                      </a:moveTo>
                      <a:cubicBezTo>
                        <a:pt x="5" y="31"/>
                        <a:pt x="3" y="28"/>
                        <a:pt x="2" y="25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4"/>
                        <a:pt x="3" y="24"/>
                        <a:pt x="3" y="24"/>
                      </a:cubicBezTo>
                      <a:cubicBezTo>
                        <a:pt x="3" y="24"/>
                        <a:pt x="6" y="27"/>
                        <a:pt x="6" y="27"/>
                      </a:cubicBezTo>
                      <a:cubicBezTo>
                        <a:pt x="6" y="27"/>
                        <a:pt x="7" y="28"/>
                        <a:pt x="7" y="28"/>
                      </a:cubicBezTo>
                      <a:cubicBezTo>
                        <a:pt x="7" y="29"/>
                        <a:pt x="8" y="33"/>
                        <a:pt x="8" y="33"/>
                      </a:cubicBezTo>
                      <a:cubicBezTo>
                        <a:pt x="8" y="33"/>
                        <a:pt x="8" y="33"/>
                        <a:pt x="7" y="33"/>
                      </a:cubicBezTo>
                      <a:close/>
                      <a:moveTo>
                        <a:pt x="9" y="8"/>
                      </a:moveTo>
                      <a:cubicBezTo>
                        <a:pt x="9" y="9"/>
                        <a:pt x="8" y="12"/>
                        <a:pt x="7" y="12"/>
                      </a:cubicBezTo>
                      <a:cubicBezTo>
                        <a:pt x="7" y="13"/>
                        <a:pt x="4" y="14"/>
                        <a:pt x="4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0"/>
                        <a:pt x="5" y="7"/>
                        <a:pt x="8" y="5"/>
                      </a:cubicBezTo>
                      <a:cubicBezTo>
                        <a:pt x="9" y="5"/>
                        <a:pt x="10" y="6"/>
                        <a:pt x="10" y="6"/>
                      </a:cubicBezTo>
                      <a:cubicBezTo>
                        <a:pt x="10" y="7"/>
                        <a:pt x="9" y="8"/>
                        <a:pt x="9" y="8"/>
                      </a:cubicBezTo>
                      <a:close/>
                      <a:moveTo>
                        <a:pt x="10" y="24"/>
                      </a:move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7"/>
                        <a:pt x="11" y="17"/>
                        <a:pt x="12" y="17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8" y="15"/>
                        <a:pt x="19" y="16"/>
                        <a:pt x="19" y="16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2" y="21"/>
                        <a:pt x="22" y="22"/>
                        <a:pt x="22" y="23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8"/>
                        <a:pt x="17" y="28"/>
                        <a:pt x="16" y="28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0" y="24"/>
                        <a:pt x="10" y="24"/>
                      </a:cubicBezTo>
                      <a:close/>
                      <a:moveTo>
                        <a:pt x="27" y="35"/>
                      </a:moveTo>
                      <a:cubicBezTo>
                        <a:pt x="25" y="37"/>
                        <a:pt x="22" y="37"/>
                        <a:pt x="19" y="37"/>
                      </a:cubicBezTo>
                      <a:cubicBezTo>
                        <a:pt x="18" y="37"/>
                        <a:pt x="17" y="37"/>
                        <a:pt x="16" y="37"/>
                      </a:cubicBezTo>
                      <a:cubicBezTo>
                        <a:pt x="16" y="37"/>
                        <a:pt x="16" y="36"/>
                        <a:pt x="16" y="36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34"/>
                        <a:pt x="20" y="33"/>
                        <a:pt x="21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7" y="33"/>
                        <a:pt x="27" y="34"/>
                        <a:pt x="27" y="35"/>
                      </a:cubicBezTo>
                      <a:close/>
                      <a:moveTo>
                        <a:pt x="28" y="9"/>
                      </a:moveTo>
                      <a:cubicBezTo>
                        <a:pt x="28" y="9"/>
                        <a:pt x="23" y="9"/>
                        <a:pt x="23" y="9"/>
                      </a:cubicBezTo>
                      <a:cubicBezTo>
                        <a:pt x="22" y="9"/>
                        <a:pt x="21" y="8"/>
                        <a:pt x="21" y="8"/>
                      </a:cubicBezTo>
                      <a:cubicBezTo>
                        <a:pt x="21" y="8"/>
                        <a:pt x="19" y="6"/>
                        <a:pt x="18" y="5"/>
                      </a:cubicBezTo>
                      <a:cubicBezTo>
                        <a:pt x="18" y="5"/>
                        <a:pt x="19" y="4"/>
                        <a:pt x="19" y="4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4" y="2"/>
                        <a:pt x="27" y="3"/>
                        <a:pt x="29" y="4"/>
                      </a:cubicBezTo>
                      <a:cubicBezTo>
                        <a:pt x="29" y="5"/>
                        <a:pt x="29" y="8"/>
                        <a:pt x="29" y="8"/>
                      </a:cubicBezTo>
                      <a:cubicBezTo>
                        <a:pt x="29" y="8"/>
                        <a:pt x="28" y="9"/>
                        <a:pt x="28" y="9"/>
                      </a:cubicBezTo>
                      <a:close/>
                      <a:moveTo>
                        <a:pt x="36" y="25"/>
                      </a:moveTo>
                      <a:cubicBezTo>
                        <a:pt x="36" y="25"/>
                        <a:pt x="33" y="27"/>
                        <a:pt x="33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2" y="27"/>
                        <a:pt x="31" y="24"/>
                        <a:pt x="30" y="23"/>
                      </a:cubicBezTo>
                      <a:cubicBezTo>
                        <a:pt x="30" y="22"/>
                        <a:pt x="30" y="21"/>
                        <a:pt x="30" y="21"/>
                      </a:cubicBezTo>
                      <a:cubicBezTo>
                        <a:pt x="30" y="21"/>
                        <a:pt x="32" y="17"/>
                        <a:pt x="32" y="17"/>
                      </a:cubicBezTo>
                      <a:cubicBezTo>
                        <a:pt x="33" y="16"/>
                        <a:pt x="33" y="16"/>
                        <a:pt x="34" y="16"/>
                      </a:cubicBezTo>
                      <a:cubicBezTo>
                        <a:pt x="34" y="16"/>
                        <a:pt x="37" y="18"/>
                        <a:pt x="37" y="18"/>
                      </a:cubicBezTo>
                      <a:cubicBezTo>
                        <a:pt x="37" y="18"/>
                        <a:pt x="36" y="23"/>
                        <a:pt x="36" y="23"/>
                      </a:cubicBezTo>
                      <a:cubicBezTo>
                        <a:pt x="36" y="24"/>
                        <a:pt x="36" y="25"/>
                        <a:pt x="36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4" name="Freeform 26">
                  <a:extLst>
                    <a:ext uri="{FF2B5EF4-FFF2-40B4-BE49-F238E27FC236}">
                      <a16:creationId xmlns="" xmlns:a16="http://schemas.microsoft.com/office/drawing/2014/main" id="{592F699F-7FC5-4EB7-A03A-A874FC721DE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39" y="-792"/>
                  <a:ext cx="76" cy="152"/>
                </a:xfrm>
                <a:custGeom>
                  <a:avLst/>
                  <a:gdLst>
                    <a:gd name="T0" fmla="*/ 20 w 32"/>
                    <a:gd name="T1" fmla="*/ 47 h 64"/>
                    <a:gd name="T2" fmla="*/ 32 w 32"/>
                    <a:gd name="T3" fmla="*/ 23 h 64"/>
                    <a:gd name="T4" fmla="*/ 16 w 32"/>
                    <a:gd name="T5" fmla="*/ 0 h 64"/>
                    <a:gd name="T6" fmla="*/ 14 w 32"/>
                    <a:gd name="T7" fmla="*/ 0 h 64"/>
                    <a:gd name="T8" fmla="*/ 27 w 32"/>
                    <a:gd name="T9" fmla="*/ 24 h 64"/>
                    <a:gd name="T10" fmla="*/ 16 w 32"/>
                    <a:gd name="T11" fmla="*/ 46 h 64"/>
                    <a:gd name="T12" fmla="*/ 16 w 32"/>
                    <a:gd name="T13" fmla="*/ 46 h 64"/>
                    <a:gd name="T14" fmla="*/ 5 w 32"/>
                    <a:gd name="T15" fmla="*/ 25 h 64"/>
                    <a:gd name="T16" fmla="*/ 18 w 32"/>
                    <a:gd name="T17" fmla="*/ 2 h 64"/>
                    <a:gd name="T18" fmla="*/ 13 w 32"/>
                    <a:gd name="T19" fmla="*/ 1 h 64"/>
                    <a:gd name="T20" fmla="*/ 0 w 32"/>
                    <a:gd name="T21" fmla="*/ 23 h 64"/>
                    <a:gd name="T22" fmla="*/ 13 w 32"/>
                    <a:gd name="T23" fmla="*/ 47 h 64"/>
                    <a:gd name="T24" fmla="*/ 7 w 32"/>
                    <a:gd name="T25" fmla="*/ 55 h 64"/>
                    <a:gd name="T26" fmla="*/ 16 w 32"/>
                    <a:gd name="T27" fmla="*/ 64 h 64"/>
                    <a:gd name="T28" fmla="*/ 25 w 32"/>
                    <a:gd name="T29" fmla="*/ 55 h 64"/>
                    <a:gd name="T30" fmla="*/ 20 w 32"/>
                    <a:gd name="T31" fmla="*/ 47 h 64"/>
                    <a:gd name="T32" fmla="*/ 16 w 32"/>
                    <a:gd name="T33" fmla="*/ 60 h 64"/>
                    <a:gd name="T34" fmla="*/ 12 w 32"/>
                    <a:gd name="T35" fmla="*/ 55 h 64"/>
                    <a:gd name="T36" fmla="*/ 16 w 32"/>
                    <a:gd name="T37" fmla="*/ 51 h 64"/>
                    <a:gd name="T38" fmla="*/ 21 w 32"/>
                    <a:gd name="T39" fmla="*/ 55 h 64"/>
                    <a:gd name="T40" fmla="*/ 16 w 32"/>
                    <a:gd name="T41" fmla="*/ 6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2" h="64">
                      <a:moveTo>
                        <a:pt x="20" y="47"/>
                      </a:moveTo>
                      <a:cubicBezTo>
                        <a:pt x="25" y="42"/>
                        <a:pt x="32" y="33"/>
                        <a:pt x="32" y="23"/>
                      </a:cubicBezTo>
                      <a:cubicBezTo>
                        <a:pt x="32" y="9"/>
                        <a:pt x="25" y="0"/>
                        <a:pt x="16" y="0"/>
                      </a:cubicBezTo>
                      <a:cubicBezTo>
                        <a:pt x="15" y="0"/>
                        <a:pt x="15" y="0"/>
                        <a:pt x="14" y="0"/>
                      </a:cubicBezTo>
                      <a:cubicBezTo>
                        <a:pt x="22" y="2"/>
                        <a:pt x="27" y="11"/>
                        <a:pt x="27" y="24"/>
                      </a:cubicBezTo>
                      <a:cubicBezTo>
                        <a:pt x="27" y="33"/>
                        <a:pt x="21" y="42"/>
                        <a:pt x="16" y="46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11" y="41"/>
                        <a:pt x="5" y="33"/>
                        <a:pt x="5" y="25"/>
                      </a:cubicBezTo>
                      <a:cubicBezTo>
                        <a:pt x="5" y="13"/>
                        <a:pt x="10" y="5"/>
                        <a:pt x="18" y="2"/>
                      </a:cubicBezTo>
                      <a:cubicBezTo>
                        <a:pt x="17" y="2"/>
                        <a:pt x="15" y="1"/>
                        <a:pt x="13" y="1"/>
                      </a:cubicBezTo>
                      <a:cubicBezTo>
                        <a:pt x="5" y="3"/>
                        <a:pt x="0" y="12"/>
                        <a:pt x="0" y="23"/>
                      </a:cubicBezTo>
                      <a:cubicBezTo>
                        <a:pt x="0" y="33"/>
                        <a:pt x="8" y="42"/>
                        <a:pt x="13" y="47"/>
                      </a:cubicBezTo>
                      <a:cubicBezTo>
                        <a:pt x="9" y="49"/>
                        <a:pt x="7" y="52"/>
                        <a:pt x="7" y="55"/>
                      </a:cubicBezTo>
                      <a:cubicBezTo>
                        <a:pt x="7" y="60"/>
                        <a:pt x="11" y="64"/>
                        <a:pt x="16" y="64"/>
                      </a:cubicBezTo>
                      <a:cubicBezTo>
                        <a:pt x="21" y="64"/>
                        <a:pt x="25" y="60"/>
                        <a:pt x="25" y="55"/>
                      </a:cubicBezTo>
                      <a:cubicBezTo>
                        <a:pt x="25" y="52"/>
                        <a:pt x="23" y="49"/>
                        <a:pt x="20" y="47"/>
                      </a:cubicBezTo>
                      <a:close/>
                      <a:moveTo>
                        <a:pt x="16" y="60"/>
                      </a:moveTo>
                      <a:cubicBezTo>
                        <a:pt x="14" y="60"/>
                        <a:pt x="12" y="58"/>
                        <a:pt x="12" y="55"/>
                      </a:cubicBezTo>
                      <a:cubicBezTo>
                        <a:pt x="12" y="53"/>
                        <a:pt x="14" y="51"/>
                        <a:pt x="16" y="51"/>
                      </a:cubicBezTo>
                      <a:cubicBezTo>
                        <a:pt x="19" y="51"/>
                        <a:pt x="21" y="53"/>
                        <a:pt x="21" y="55"/>
                      </a:cubicBezTo>
                      <a:cubicBezTo>
                        <a:pt x="21" y="58"/>
                        <a:pt x="19" y="60"/>
                        <a:pt x="16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5" name="Freeform 27">
                  <a:extLst>
                    <a:ext uri="{FF2B5EF4-FFF2-40B4-BE49-F238E27FC236}">
                      <a16:creationId xmlns="" xmlns:a16="http://schemas.microsoft.com/office/drawing/2014/main" id="{45DD6DE7-CB08-44CA-9F69-8129C9096A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91" y="296"/>
                  <a:ext cx="88" cy="175"/>
                </a:xfrm>
                <a:custGeom>
                  <a:avLst/>
                  <a:gdLst>
                    <a:gd name="T0" fmla="*/ 23 w 37"/>
                    <a:gd name="T1" fmla="*/ 54 h 74"/>
                    <a:gd name="T2" fmla="*/ 37 w 37"/>
                    <a:gd name="T3" fmla="*/ 26 h 74"/>
                    <a:gd name="T4" fmla="*/ 19 w 37"/>
                    <a:gd name="T5" fmla="*/ 0 h 74"/>
                    <a:gd name="T6" fmla="*/ 16 w 37"/>
                    <a:gd name="T7" fmla="*/ 0 h 74"/>
                    <a:gd name="T8" fmla="*/ 31 w 37"/>
                    <a:gd name="T9" fmla="*/ 26 h 74"/>
                    <a:gd name="T10" fmla="*/ 18 w 37"/>
                    <a:gd name="T11" fmla="*/ 53 h 74"/>
                    <a:gd name="T12" fmla="*/ 18 w 37"/>
                    <a:gd name="T13" fmla="*/ 53 h 74"/>
                    <a:gd name="T14" fmla="*/ 6 w 37"/>
                    <a:gd name="T15" fmla="*/ 28 h 74"/>
                    <a:gd name="T16" fmla="*/ 20 w 37"/>
                    <a:gd name="T17" fmla="*/ 2 h 74"/>
                    <a:gd name="T18" fmla="*/ 15 w 37"/>
                    <a:gd name="T19" fmla="*/ 0 h 74"/>
                    <a:gd name="T20" fmla="*/ 0 w 37"/>
                    <a:gd name="T21" fmla="*/ 26 h 74"/>
                    <a:gd name="T22" fmla="*/ 14 w 37"/>
                    <a:gd name="T23" fmla="*/ 54 h 74"/>
                    <a:gd name="T24" fmla="*/ 8 w 37"/>
                    <a:gd name="T25" fmla="*/ 63 h 74"/>
                    <a:gd name="T26" fmla="*/ 19 w 37"/>
                    <a:gd name="T27" fmla="*/ 74 h 74"/>
                    <a:gd name="T28" fmla="*/ 29 w 37"/>
                    <a:gd name="T29" fmla="*/ 63 h 74"/>
                    <a:gd name="T30" fmla="*/ 23 w 37"/>
                    <a:gd name="T31" fmla="*/ 54 h 74"/>
                    <a:gd name="T32" fmla="*/ 19 w 37"/>
                    <a:gd name="T33" fmla="*/ 68 h 74"/>
                    <a:gd name="T34" fmla="*/ 13 w 37"/>
                    <a:gd name="T35" fmla="*/ 63 h 74"/>
                    <a:gd name="T36" fmla="*/ 19 w 37"/>
                    <a:gd name="T37" fmla="*/ 58 h 74"/>
                    <a:gd name="T38" fmla="*/ 24 w 37"/>
                    <a:gd name="T39" fmla="*/ 63 h 74"/>
                    <a:gd name="T40" fmla="*/ 19 w 37"/>
                    <a:gd name="T41" fmla="*/ 6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" h="74">
                      <a:moveTo>
                        <a:pt x="23" y="54"/>
                      </a:moveTo>
                      <a:cubicBezTo>
                        <a:pt x="28" y="48"/>
                        <a:pt x="37" y="38"/>
                        <a:pt x="37" y="26"/>
                      </a:cubicBezTo>
                      <a:cubicBezTo>
                        <a:pt x="37" y="10"/>
                        <a:pt x="29" y="0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26" y="1"/>
                        <a:pt x="31" y="12"/>
                        <a:pt x="31" y="26"/>
                      </a:cubicBezTo>
                      <a:cubicBezTo>
                        <a:pt x="31" y="37"/>
                        <a:pt x="24" y="47"/>
                        <a:pt x="18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3" y="47"/>
                        <a:pt x="6" y="38"/>
                        <a:pt x="6" y="28"/>
                      </a:cubicBezTo>
                      <a:cubicBezTo>
                        <a:pt x="6" y="15"/>
                        <a:pt x="12" y="5"/>
                        <a:pt x="20" y="2"/>
                      </a:cubicBezTo>
                      <a:cubicBezTo>
                        <a:pt x="19" y="2"/>
                        <a:pt x="17" y="1"/>
                        <a:pt x="15" y="0"/>
                      </a:cubicBezTo>
                      <a:cubicBezTo>
                        <a:pt x="6" y="2"/>
                        <a:pt x="0" y="13"/>
                        <a:pt x="0" y="26"/>
                      </a:cubicBezTo>
                      <a:cubicBezTo>
                        <a:pt x="0" y="38"/>
                        <a:pt x="9" y="48"/>
                        <a:pt x="14" y="54"/>
                      </a:cubicBezTo>
                      <a:cubicBezTo>
                        <a:pt x="11" y="55"/>
                        <a:pt x="8" y="59"/>
                        <a:pt x="8" y="63"/>
                      </a:cubicBezTo>
                      <a:cubicBezTo>
                        <a:pt x="8" y="69"/>
                        <a:pt x="13" y="74"/>
                        <a:pt x="19" y="74"/>
                      </a:cubicBezTo>
                      <a:cubicBezTo>
                        <a:pt x="24" y="74"/>
                        <a:pt x="29" y="69"/>
                        <a:pt x="29" y="63"/>
                      </a:cubicBezTo>
                      <a:cubicBezTo>
                        <a:pt x="29" y="59"/>
                        <a:pt x="26" y="55"/>
                        <a:pt x="23" y="54"/>
                      </a:cubicBezTo>
                      <a:close/>
                      <a:moveTo>
                        <a:pt x="19" y="68"/>
                      </a:moveTo>
                      <a:cubicBezTo>
                        <a:pt x="16" y="68"/>
                        <a:pt x="13" y="66"/>
                        <a:pt x="13" y="63"/>
                      </a:cubicBezTo>
                      <a:cubicBezTo>
                        <a:pt x="13" y="60"/>
                        <a:pt x="16" y="58"/>
                        <a:pt x="19" y="58"/>
                      </a:cubicBezTo>
                      <a:cubicBezTo>
                        <a:pt x="21" y="58"/>
                        <a:pt x="24" y="60"/>
                        <a:pt x="24" y="63"/>
                      </a:cubicBezTo>
                      <a:cubicBezTo>
                        <a:pt x="24" y="66"/>
                        <a:pt x="21" y="68"/>
                        <a:pt x="19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6" name="Freeform 28">
                  <a:extLst>
                    <a:ext uri="{FF2B5EF4-FFF2-40B4-BE49-F238E27FC236}">
                      <a16:creationId xmlns="" xmlns:a16="http://schemas.microsoft.com/office/drawing/2014/main" id="{0771374E-0538-4537-B552-E60ADEF043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1" y="-562"/>
                  <a:ext cx="179" cy="33"/>
                </a:xfrm>
                <a:custGeom>
                  <a:avLst/>
                  <a:gdLst>
                    <a:gd name="T0" fmla="*/ 0 w 76"/>
                    <a:gd name="T1" fmla="*/ 7 h 14"/>
                    <a:gd name="T2" fmla="*/ 6 w 76"/>
                    <a:gd name="T3" fmla="*/ 14 h 14"/>
                    <a:gd name="T4" fmla="*/ 71 w 76"/>
                    <a:gd name="T5" fmla="*/ 14 h 14"/>
                    <a:gd name="T6" fmla="*/ 76 w 76"/>
                    <a:gd name="T7" fmla="*/ 7 h 14"/>
                    <a:gd name="T8" fmla="*/ 76 w 76"/>
                    <a:gd name="T9" fmla="*/ 7 h 14"/>
                    <a:gd name="T10" fmla="*/ 71 w 76"/>
                    <a:gd name="T11" fmla="*/ 0 h 14"/>
                    <a:gd name="T12" fmla="*/ 6 w 76"/>
                    <a:gd name="T13" fmla="*/ 0 h 14"/>
                    <a:gd name="T14" fmla="*/ 0 w 76"/>
                    <a:gd name="T15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6" h="14">
                      <a:moveTo>
                        <a:pt x="0" y="7"/>
                      </a:moveTo>
                      <a:cubicBezTo>
                        <a:pt x="0" y="11"/>
                        <a:pt x="3" y="14"/>
                        <a:pt x="6" y="14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4" y="14"/>
                        <a:pt x="76" y="11"/>
                        <a:pt x="76" y="7"/>
                      </a:cubicBezTo>
                      <a:cubicBezTo>
                        <a:pt x="76" y="7"/>
                        <a:pt x="76" y="7"/>
                        <a:pt x="76" y="7"/>
                      </a:cubicBezTo>
                      <a:cubicBezTo>
                        <a:pt x="76" y="3"/>
                        <a:pt x="74" y="0"/>
                        <a:pt x="7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7" name="Freeform 29">
                  <a:extLst>
                    <a:ext uri="{FF2B5EF4-FFF2-40B4-BE49-F238E27FC236}">
                      <a16:creationId xmlns="" xmlns:a16="http://schemas.microsoft.com/office/drawing/2014/main" id="{886A0D00-AB39-46BE-A938-A60DA78B7E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48" y="-676"/>
                  <a:ext cx="85" cy="38"/>
                </a:xfrm>
                <a:custGeom>
                  <a:avLst/>
                  <a:gdLst>
                    <a:gd name="T0" fmla="*/ 0 w 36"/>
                    <a:gd name="T1" fmla="*/ 16 h 16"/>
                    <a:gd name="T2" fmla="*/ 6 w 36"/>
                    <a:gd name="T3" fmla="*/ 0 h 16"/>
                    <a:gd name="T4" fmla="*/ 31 w 36"/>
                    <a:gd name="T5" fmla="*/ 0 h 16"/>
                    <a:gd name="T6" fmla="*/ 36 w 36"/>
                    <a:gd name="T7" fmla="*/ 16 h 16"/>
                    <a:gd name="T8" fmla="*/ 0 w 36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6">
                      <a:moveTo>
                        <a:pt x="0" y="16"/>
                      </a:moveTo>
                      <a:cubicBezTo>
                        <a:pt x="2" y="11"/>
                        <a:pt x="4" y="5"/>
                        <a:pt x="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5"/>
                        <a:pt x="34" y="11"/>
                        <a:pt x="36" y="16"/>
                      </a:cubicBez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8" name="Freeform 30">
                  <a:extLst>
                    <a:ext uri="{FF2B5EF4-FFF2-40B4-BE49-F238E27FC236}">
                      <a16:creationId xmlns="" xmlns:a16="http://schemas.microsoft.com/office/drawing/2014/main" id="{2E806DEE-635B-4666-92B2-CB8496E64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29" y="-617"/>
                  <a:ext cx="123" cy="38"/>
                </a:xfrm>
                <a:custGeom>
                  <a:avLst/>
                  <a:gdLst>
                    <a:gd name="T0" fmla="*/ 111 w 123"/>
                    <a:gd name="T1" fmla="*/ 0 h 38"/>
                    <a:gd name="T2" fmla="*/ 123 w 123"/>
                    <a:gd name="T3" fmla="*/ 38 h 38"/>
                    <a:gd name="T4" fmla="*/ 0 w 123"/>
                    <a:gd name="T5" fmla="*/ 38 h 38"/>
                    <a:gd name="T6" fmla="*/ 12 w 123"/>
                    <a:gd name="T7" fmla="*/ 0 h 38"/>
                    <a:gd name="T8" fmla="*/ 111 w 123"/>
                    <a:gd name="T9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38">
                      <a:moveTo>
                        <a:pt x="111" y="0"/>
                      </a:moveTo>
                      <a:lnTo>
                        <a:pt x="123" y="38"/>
                      </a:lnTo>
                      <a:lnTo>
                        <a:pt x="0" y="38"/>
                      </a:lnTo>
                      <a:lnTo>
                        <a:pt x="12" y="0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9" name="Freeform 31">
                  <a:extLst>
                    <a:ext uri="{FF2B5EF4-FFF2-40B4-BE49-F238E27FC236}">
                      <a16:creationId xmlns="" xmlns:a16="http://schemas.microsoft.com/office/drawing/2014/main" id="{5B09029B-B2A0-4DA5-8BDE-CC5B705CAA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69" y="-749"/>
                  <a:ext cx="45" cy="52"/>
                </a:xfrm>
                <a:custGeom>
                  <a:avLst/>
                  <a:gdLst>
                    <a:gd name="T0" fmla="*/ 0 w 19"/>
                    <a:gd name="T1" fmla="*/ 22 h 22"/>
                    <a:gd name="T2" fmla="*/ 4 w 19"/>
                    <a:gd name="T3" fmla="*/ 9 h 22"/>
                    <a:gd name="T4" fmla="*/ 14 w 19"/>
                    <a:gd name="T5" fmla="*/ 9 h 22"/>
                    <a:gd name="T6" fmla="*/ 19 w 19"/>
                    <a:gd name="T7" fmla="*/ 22 h 22"/>
                    <a:gd name="T8" fmla="*/ 0 w 19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22">
                      <a:moveTo>
                        <a:pt x="0" y="22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7" y="0"/>
                        <a:pt x="12" y="0"/>
                        <a:pt x="14" y="9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0" name="Freeform 32">
                  <a:extLst>
                    <a:ext uri="{FF2B5EF4-FFF2-40B4-BE49-F238E27FC236}">
                      <a16:creationId xmlns="" xmlns:a16="http://schemas.microsoft.com/office/drawing/2014/main" id="{5DBD5033-4E6E-4190-883A-B41604A21B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89" y="-860"/>
                  <a:ext cx="83" cy="14"/>
                </a:xfrm>
                <a:custGeom>
                  <a:avLst/>
                  <a:gdLst>
                    <a:gd name="T0" fmla="*/ 0 w 35"/>
                    <a:gd name="T1" fmla="*/ 3 h 6"/>
                    <a:gd name="T2" fmla="*/ 3 w 35"/>
                    <a:gd name="T3" fmla="*/ 6 h 6"/>
                    <a:gd name="T4" fmla="*/ 33 w 35"/>
                    <a:gd name="T5" fmla="*/ 6 h 6"/>
                    <a:gd name="T6" fmla="*/ 35 w 35"/>
                    <a:gd name="T7" fmla="*/ 3 h 6"/>
                    <a:gd name="T8" fmla="*/ 35 w 35"/>
                    <a:gd name="T9" fmla="*/ 3 h 6"/>
                    <a:gd name="T10" fmla="*/ 33 w 35"/>
                    <a:gd name="T11" fmla="*/ 0 h 6"/>
                    <a:gd name="T12" fmla="*/ 3 w 35"/>
                    <a:gd name="T13" fmla="*/ 0 h 6"/>
                    <a:gd name="T14" fmla="*/ 0 w 35"/>
                    <a:gd name="T1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6">
                      <a:moveTo>
                        <a:pt x="0" y="3"/>
                      </a:move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4" y="6"/>
                        <a:pt x="35" y="5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35" y="1"/>
                        <a:pt x="34" y="0"/>
                        <a:pt x="3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1" name="Freeform 33">
                  <a:extLst>
                    <a:ext uri="{FF2B5EF4-FFF2-40B4-BE49-F238E27FC236}">
                      <a16:creationId xmlns="" xmlns:a16="http://schemas.microsoft.com/office/drawing/2014/main" id="{22CDDCEB-1D46-426E-8359-B6FFC38C6D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11" y="-912"/>
                  <a:ext cx="40" cy="16"/>
                </a:xfrm>
                <a:custGeom>
                  <a:avLst/>
                  <a:gdLst>
                    <a:gd name="T0" fmla="*/ 0 w 17"/>
                    <a:gd name="T1" fmla="*/ 7 h 7"/>
                    <a:gd name="T2" fmla="*/ 3 w 17"/>
                    <a:gd name="T3" fmla="*/ 0 h 7"/>
                    <a:gd name="T4" fmla="*/ 14 w 17"/>
                    <a:gd name="T5" fmla="*/ 0 h 7"/>
                    <a:gd name="T6" fmla="*/ 17 w 17"/>
                    <a:gd name="T7" fmla="*/ 7 h 7"/>
                    <a:gd name="T8" fmla="*/ 0 w 17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7">
                      <a:moveTo>
                        <a:pt x="0" y="7"/>
                      </a:moveTo>
                      <a:cubicBezTo>
                        <a:pt x="1" y="5"/>
                        <a:pt x="2" y="2"/>
                        <a:pt x="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2"/>
                        <a:pt x="16" y="5"/>
                        <a:pt x="17" y="7"/>
                      </a:cubicBez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2" name="Freeform 34">
                  <a:extLst>
                    <a:ext uri="{FF2B5EF4-FFF2-40B4-BE49-F238E27FC236}">
                      <a16:creationId xmlns="" xmlns:a16="http://schemas.microsoft.com/office/drawing/2014/main" id="{4C0B1D3C-B685-4635-8177-466068CAA1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3" y="-886"/>
                  <a:ext cx="57" cy="19"/>
                </a:xfrm>
                <a:custGeom>
                  <a:avLst/>
                  <a:gdLst>
                    <a:gd name="T0" fmla="*/ 50 w 57"/>
                    <a:gd name="T1" fmla="*/ 0 h 19"/>
                    <a:gd name="T2" fmla="*/ 57 w 57"/>
                    <a:gd name="T3" fmla="*/ 19 h 19"/>
                    <a:gd name="T4" fmla="*/ 0 w 57"/>
                    <a:gd name="T5" fmla="*/ 19 h 19"/>
                    <a:gd name="T6" fmla="*/ 5 w 57"/>
                    <a:gd name="T7" fmla="*/ 0 h 19"/>
                    <a:gd name="T8" fmla="*/ 50 w 57"/>
                    <a:gd name="T9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">
                      <a:moveTo>
                        <a:pt x="50" y="0"/>
                      </a:moveTo>
                      <a:lnTo>
                        <a:pt x="57" y="19"/>
                      </a:lnTo>
                      <a:lnTo>
                        <a:pt x="0" y="19"/>
                      </a:lnTo>
                      <a:lnTo>
                        <a:pt x="5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3" name="Freeform 35">
                  <a:extLst>
                    <a:ext uri="{FF2B5EF4-FFF2-40B4-BE49-F238E27FC236}">
                      <a16:creationId xmlns="" xmlns:a16="http://schemas.microsoft.com/office/drawing/2014/main" id="{6E25A9C7-7B0E-47F1-A8A5-2E2E10297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20" y="-948"/>
                  <a:ext cx="21" cy="26"/>
                </a:xfrm>
                <a:custGeom>
                  <a:avLst/>
                  <a:gdLst>
                    <a:gd name="T0" fmla="*/ 0 w 9"/>
                    <a:gd name="T1" fmla="*/ 11 h 11"/>
                    <a:gd name="T2" fmla="*/ 2 w 9"/>
                    <a:gd name="T3" fmla="*/ 4 h 11"/>
                    <a:gd name="T4" fmla="*/ 7 w 9"/>
                    <a:gd name="T5" fmla="*/ 4 h 11"/>
                    <a:gd name="T6" fmla="*/ 9 w 9"/>
                    <a:gd name="T7" fmla="*/ 11 h 11"/>
                    <a:gd name="T8" fmla="*/ 0 w 9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0" y="11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4" y="0"/>
                        <a:pt x="6" y="0"/>
                        <a:pt x="7" y="4"/>
                      </a:cubicBezTo>
                      <a:cubicBezTo>
                        <a:pt x="9" y="11"/>
                        <a:pt x="9" y="11"/>
                        <a:pt x="9" y="11"/>
                      </a:cubicBez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4" name="Freeform 36">
                  <a:extLst>
                    <a:ext uri="{FF2B5EF4-FFF2-40B4-BE49-F238E27FC236}">
                      <a16:creationId xmlns="" xmlns:a16="http://schemas.microsoft.com/office/drawing/2014/main" id="{04B6C45B-B3B2-4267-87C9-11C42F59B0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99" y="-1357"/>
                  <a:ext cx="116" cy="21"/>
                </a:xfrm>
                <a:custGeom>
                  <a:avLst/>
                  <a:gdLst>
                    <a:gd name="T0" fmla="*/ 0 w 49"/>
                    <a:gd name="T1" fmla="*/ 5 h 9"/>
                    <a:gd name="T2" fmla="*/ 4 w 49"/>
                    <a:gd name="T3" fmla="*/ 9 h 9"/>
                    <a:gd name="T4" fmla="*/ 46 w 49"/>
                    <a:gd name="T5" fmla="*/ 9 h 9"/>
                    <a:gd name="T6" fmla="*/ 49 w 49"/>
                    <a:gd name="T7" fmla="*/ 5 h 9"/>
                    <a:gd name="T8" fmla="*/ 49 w 49"/>
                    <a:gd name="T9" fmla="*/ 5 h 9"/>
                    <a:gd name="T10" fmla="*/ 46 w 49"/>
                    <a:gd name="T11" fmla="*/ 0 h 9"/>
                    <a:gd name="T12" fmla="*/ 4 w 49"/>
                    <a:gd name="T13" fmla="*/ 0 h 9"/>
                    <a:gd name="T14" fmla="*/ 0 w 49"/>
                    <a:gd name="T15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9">
                      <a:moveTo>
                        <a:pt x="0" y="5"/>
                      </a:moveTo>
                      <a:cubicBezTo>
                        <a:pt x="0" y="7"/>
                        <a:pt x="2" y="9"/>
                        <a:pt x="4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8" y="9"/>
                        <a:pt x="49" y="7"/>
                        <a:pt x="4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9" y="2"/>
                        <a:pt x="48" y="0"/>
                        <a:pt x="46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5" name="Freeform 37">
                  <a:extLst>
                    <a:ext uri="{FF2B5EF4-FFF2-40B4-BE49-F238E27FC236}">
                      <a16:creationId xmlns="" xmlns:a16="http://schemas.microsoft.com/office/drawing/2014/main" id="{C597AD49-B9B2-4718-93CF-119BD0F2C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30" y="-1428"/>
                  <a:ext cx="54" cy="24"/>
                </a:xfrm>
                <a:custGeom>
                  <a:avLst/>
                  <a:gdLst>
                    <a:gd name="T0" fmla="*/ 0 w 23"/>
                    <a:gd name="T1" fmla="*/ 10 h 10"/>
                    <a:gd name="T2" fmla="*/ 4 w 23"/>
                    <a:gd name="T3" fmla="*/ 0 h 10"/>
                    <a:gd name="T4" fmla="*/ 20 w 23"/>
                    <a:gd name="T5" fmla="*/ 0 h 10"/>
                    <a:gd name="T6" fmla="*/ 23 w 23"/>
                    <a:gd name="T7" fmla="*/ 10 h 10"/>
                    <a:gd name="T8" fmla="*/ 0 w 2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10">
                      <a:moveTo>
                        <a:pt x="0" y="10"/>
                      </a:moveTo>
                      <a:cubicBezTo>
                        <a:pt x="1" y="6"/>
                        <a:pt x="3" y="3"/>
                        <a:pt x="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1" y="3"/>
                        <a:pt x="22" y="6"/>
                        <a:pt x="23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6" name="Freeform 38">
                  <a:extLst>
                    <a:ext uri="{FF2B5EF4-FFF2-40B4-BE49-F238E27FC236}">
                      <a16:creationId xmlns="" xmlns:a16="http://schemas.microsoft.com/office/drawing/2014/main" id="{7793C345-5D04-48DF-AB6C-8048919E8E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18" y="-1390"/>
                  <a:ext cx="80" cy="23"/>
                </a:xfrm>
                <a:custGeom>
                  <a:avLst/>
                  <a:gdLst>
                    <a:gd name="T0" fmla="*/ 71 w 80"/>
                    <a:gd name="T1" fmla="*/ 0 h 23"/>
                    <a:gd name="T2" fmla="*/ 80 w 80"/>
                    <a:gd name="T3" fmla="*/ 23 h 23"/>
                    <a:gd name="T4" fmla="*/ 0 w 80"/>
                    <a:gd name="T5" fmla="*/ 23 h 23"/>
                    <a:gd name="T6" fmla="*/ 7 w 80"/>
                    <a:gd name="T7" fmla="*/ 0 h 23"/>
                    <a:gd name="T8" fmla="*/ 71 w 80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3">
                      <a:moveTo>
                        <a:pt x="71" y="0"/>
                      </a:moveTo>
                      <a:lnTo>
                        <a:pt x="80" y="23"/>
                      </a:lnTo>
                      <a:lnTo>
                        <a:pt x="0" y="23"/>
                      </a:lnTo>
                      <a:lnTo>
                        <a:pt x="7" y="0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7" name="Freeform 39">
                  <a:extLst>
                    <a:ext uri="{FF2B5EF4-FFF2-40B4-BE49-F238E27FC236}">
                      <a16:creationId xmlns="" xmlns:a16="http://schemas.microsoft.com/office/drawing/2014/main" id="{9D07C36B-24A6-4A54-A51F-F4AC4042CF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44" y="-1475"/>
                  <a:ext cx="28" cy="33"/>
                </a:xfrm>
                <a:custGeom>
                  <a:avLst/>
                  <a:gdLst>
                    <a:gd name="T0" fmla="*/ 0 w 12"/>
                    <a:gd name="T1" fmla="*/ 14 h 14"/>
                    <a:gd name="T2" fmla="*/ 2 w 12"/>
                    <a:gd name="T3" fmla="*/ 5 h 14"/>
                    <a:gd name="T4" fmla="*/ 9 w 12"/>
                    <a:gd name="T5" fmla="*/ 5 h 14"/>
                    <a:gd name="T6" fmla="*/ 12 w 12"/>
                    <a:gd name="T7" fmla="*/ 14 h 14"/>
                    <a:gd name="T8" fmla="*/ 0 w 12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4">
                      <a:moveTo>
                        <a:pt x="0" y="14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4" y="0"/>
                        <a:pt x="7" y="0"/>
                        <a:pt x="9" y="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8" name="Freeform 40">
                  <a:extLst>
                    <a:ext uri="{FF2B5EF4-FFF2-40B4-BE49-F238E27FC236}">
                      <a16:creationId xmlns="" xmlns:a16="http://schemas.microsoft.com/office/drawing/2014/main" id="{72566AF1-F90C-4F2E-8D55-BE51A79A5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71" y="351"/>
                  <a:ext cx="61" cy="97"/>
                </a:xfrm>
                <a:custGeom>
                  <a:avLst/>
                  <a:gdLst>
                    <a:gd name="T0" fmla="*/ 14 w 26"/>
                    <a:gd name="T1" fmla="*/ 27 h 41"/>
                    <a:gd name="T2" fmla="*/ 18 w 26"/>
                    <a:gd name="T3" fmla="*/ 13 h 41"/>
                    <a:gd name="T4" fmla="*/ 12 w 26"/>
                    <a:gd name="T5" fmla="*/ 8 h 41"/>
                    <a:gd name="T6" fmla="*/ 4 w 26"/>
                    <a:gd name="T7" fmla="*/ 8 h 41"/>
                    <a:gd name="T8" fmla="*/ 4 w 26"/>
                    <a:gd name="T9" fmla="*/ 0 h 41"/>
                    <a:gd name="T10" fmla="*/ 12 w 26"/>
                    <a:gd name="T11" fmla="*/ 0 h 41"/>
                    <a:gd name="T12" fmla="*/ 26 w 26"/>
                    <a:gd name="T13" fmla="*/ 13 h 41"/>
                    <a:gd name="T14" fmla="*/ 22 w 26"/>
                    <a:gd name="T15" fmla="*/ 27 h 41"/>
                    <a:gd name="T16" fmla="*/ 8 w 26"/>
                    <a:gd name="T17" fmla="*/ 41 h 41"/>
                    <a:gd name="T18" fmla="*/ 0 w 26"/>
                    <a:gd name="T19" fmla="*/ 41 h 41"/>
                    <a:gd name="T20" fmla="*/ 0 w 26"/>
                    <a:gd name="T21" fmla="*/ 33 h 41"/>
                    <a:gd name="T22" fmla="*/ 8 w 26"/>
                    <a:gd name="T23" fmla="*/ 33 h 41"/>
                    <a:gd name="T24" fmla="*/ 14 w 26"/>
                    <a:gd name="T25" fmla="*/ 27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41">
                      <a:moveTo>
                        <a:pt x="14" y="27"/>
                      </a:move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0"/>
                        <a:pt x="15" y="8"/>
                        <a:pt x="12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9" y="0"/>
                        <a:pt x="26" y="6"/>
                        <a:pt x="26" y="13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2" y="35"/>
                        <a:pt x="16" y="41"/>
                        <a:pt x="8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12" y="33"/>
                        <a:pt x="14" y="30"/>
                        <a:pt x="14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9" name="Freeform 41">
                  <a:extLst>
                    <a:ext uri="{FF2B5EF4-FFF2-40B4-BE49-F238E27FC236}">
                      <a16:creationId xmlns="" xmlns:a16="http://schemas.microsoft.com/office/drawing/2014/main" id="{F252AF61-D6B7-49B4-8DFC-836FCC313C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60" y="351"/>
                  <a:ext cx="62" cy="97"/>
                </a:xfrm>
                <a:custGeom>
                  <a:avLst/>
                  <a:gdLst>
                    <a:gd name="T0" fmla="*/ 14 w 26"/>
                    <a:gd name="T1" fmla="*/ 0 h 41"/>
                    <a:gd name="T2" fmla="*/ 22 w 26"/>
                    <a:gd name="T3" fmla="*/ 0 h 41"/>
                    <a:gd name="T4" fmla="*/ 22 w 26"/>
                    <a:gd name="T5" fmla="*/ 8 h 41"/>
                    <a:gd name="T6" fmla="*/ 14 w 26"/>
                    <a:gd name="T7" fmla="*/ 8 h 41"/>
                    <a:gd name="T8" fmla="*/ 8 w 26"/>
                    <a:gd name="T9" fmla="*/ 13 h 41"/>
                    <a:gd name="T10" fmla="*/ 12 w 26"/>
                    <a:gd name="T11" fmla="*/ 26 h 41"/>
                    <a:gd name="T12" fmla="*/ 12 w 26"/>
                    <a:gd name="T13" fmla="*/ 27 h 41"/>
                    <a:gd name="T14" fmla="*/ 18 w 26"/>
                    <a:gd name="T15" fmla="*/ 33 h 41"/>
                    <a:gd name="T16" fmla="*/ 26 w 26"/>
                    <a:gd name="T17" fmla="*/ 33 h 41"/>
                    <a:gd name="T18" fmla="*/ 26 w 26"/>
                    <a:gd name="T19" fmla="*/ 41 h 41"/>
                    <a:gd name="T20" fmla="*/ 18 w 26"/>
                    <a:gd name="T21" fmla="*/ 41 h 41"/>
                    <a:gd name="T22" fmla="*/ 4 w 26"/>
                    <a:gd name="T23" fmla="*/ 27 h 41"/>
                    <a:gd name="T24" fmla="*/ 0 w 26"/>
                    <a:gd name="T25" fmla="*/ 14 h 41"/>
                    <a:gd name="T26" fmla="*/ 0 w 26"/>
                    <a:gd name="T27" fmla="*/ 13 h 41"/>
                    <a:gd name="T28" fmla="*/ 14 w 26"/>
                    <a:gd name="T2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41">
                      <a:moveTo>
                        <a:pt x="14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1" y="8"/>
                        <a:pt x="9" y="10"/>
                        <a:pt x="8" y="13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30"/>
                        <a:pt x="14" y="33"/>
                        <a:pt x="18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41"/>
                        <a:pt x="26" y="41"/>
                        <a:pt x="26" y="41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0" y="41"/>
                        <a:pt x="4" y="35"/>
                        <a:pt x="4" y="27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7" y="0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0" name="Freeform 42">
                  <a:extLst>
                    <a:ext uri="{FF2B5EF4-FFF2-40B4-BE49-F238E27FC236}">
                      <a16:creationId xmlns="" xmlns:a16="http://schemas.microsoft.com/office/drawing/2014/main" id="{A495AB1E-630B-4518-94E2-2489251194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29" y="339"/>
                  <a:ext cx="135" cy="163"/>
                </a:xfrm>
                <a:custGeom>
                  <a:avLst/>
                  <a:gdLst>
                    <a:gd name="T0" fmla="*/ 55 w 57"/>
                    <a:gd name="T1" fmla="*/ 51 h 69"/>
                    <a:gd name="T2" fmla="*/ 37 w 57"/>
                    <a:gd name="T3" fmla="*/ 69 h 69"/>
                    <a:gd name="T4" fmla="*/ 20 w 57"/>
                    <a:gd name="T5" fmla="*/ 69 h 69"/>
                    <a:gd name="T6" fmla="*/ 2 w 57"/>
                    <a:gd name="T7" fmla="*/ 51 h 69"/>
                    <a:gd name="T8" fmla="*/ 0 w 57"/>
                    <a:gd name="T9" fmla="*/ 0 h 69"/>
                    <a:gd name="T10" fmla="*/ 57 w 57"/>
                    <a:gd name="T11" fmla="*/ 0 h 69"/>
                    <a:gd name="T12" fmla="*/ 55 w 57"/>
                    <a:gd name="T13" fmla="*/ 51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7" h="69">
                      <a:moveTo>
                        <a:pt x="55" y="51"/>
                      </a:moveTo>
                      <a:cubicBezTo>
                        <a:pt x="55" y="61"/>
                        <a:pt x="47" y="69"/>
                        <a:pt x="37" y="69"/>
                      </a:cubicBezTo>
                      <a:cubicBezTo>
                        <a:pt x="20" y="69"/>
                        <a:pt x="20" y="69"/>
                        <a:pt x="20" y="69"/>
                      </a:cubicBezTo>
                      <a:cubicBezTo>
                        <a:pt x="11" y="69"/>
                        <a:pt x="2" y="61"/>
                        <a:pt x="2" y="5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55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1" name="Freeform 43">
                  <a:extLst>
                    <a:ext uri="{FF2B5EF4-FFF2-40B4-BE49-F238E27FC236}">
                      <a16:creationId xmlns="" xmlns:a16="http://schemas.microsoft.com/office/drawing/2014/main" id="{7AB9BE5F-EE22-404E-BD91-9E581B83F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72" y="512"/>
                  <a:ext cx="49" cy="18"/>
                </a:xfrm>
                <a:custGeom>
                  <a:avLst/>
                  <a:gdLst>
                    <a:gd name="T0" fmla="*/ 0 w 21"/>
                    <a:gd name="T1" fmla="*/ 4 h 8"/>
                    <a:gd name="T2" fmla="*/ 4 w 21"/>
                    <a:gd name="T3" fmla="*/ 0 h 8"/>
                    <a:gd name="T4" fmla="*/ 17 w 21"/>
                    <a:gd name="T5" fmla="*/ 0 h 8"/>
                    <a:gd name="T6" fmla="*/ 21 w 21"/>
                    <a:gd name="T7" fmla="*/ 4 h 8"/>
                    <a:gd name="T8" fmla="*/ 17 w 21"/>
                    <a:gd name="T9" fmla="*/ 8 h 8"/>
                    <a:gd name="T10" fmla="*/ 4 w 21"/>
                    <a:gd name="T11" fmla="*/ 8 h 8"/>
                    <a:gd name="T12" fmla="*/ 0 w 21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8">
                      <a:moveTo>
                        <a:pt x="0" y="4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9" y="0"/>
                        <a:pt x="21" y="2"/>
                        <a:pt x="21" y="4"/>
                      </a:cubicBezTo>
                      <a:cubicBezTo>
                        <a:pt x="21" y="6"/>
                        <a:pt x="19" y="8"/>
                        <a:pt x="17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2" name="Freeform 44">
                  <a:extLst>
                    <a:ext uri="{FF2B5EF4-FFF2-40B4-BE49-F238E27FC236}">
                      <a16:creationId xmlns="" xmlns:a16="http://schemas.microsoft.com/office/drawing/2014/main" id="{88CD0C15-750A-43E6-803A-CE66C0FC71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72" y="630"/>
                  <a:ext cx="49" cy="19"/>
                </a:xfrm>
                <a:custGeom>
                  <a:avLst/>
                  <a:gdLst>
                    <a:gd name="T0" fmla="*/ 17 w 21"/>
                    <a:gd name="T1" fmla="*/ 8 h 8"/>
                    <a:gd name="T2" fmla="*/ 4 w 21"/>
                    <a:gd name="T3" fmla="*/ 8 h 8"/>
                    <a:gd name="T4" fmla="*/ 0 w 21"/>
                    <a:gd name="T5" fmla="*/ 4 h 8"/>
                    <a:gd name="T6" fmla="*/ 4 w 21"/>
                    <a:gd name="T7" fmla="*/ 0 h 8"/>
                    <a:gd name="T8" fmla="*/ 17 w 21"/>
                    <a:gd name="T9" fmla="*/ 0 h 8"/>
                    <a:gd name="T10" fmla="*/ 21 w 21"/>
                    <a:gd name="T11" fmla="*/ 4 h 8"/>
                    <a:gd name="T12" fmla="*/ 17 w 21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8">
                      <a:moveTo>
                        <a:pt x="17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9" y="0"/>
                        <a:pt x="21" y="2"/>
                        <a:pt x="21" y="4"/>
                      </a:cubicBezTo>
                      <a:cubicBezTo>
                        <a:pt x="21" y="6"/>
                        <a:pt x="19" y="8"/>
                        <a:pt x="1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3" name="Freeform 45">
                  <a:extLst>
                    <a:ext uri="{FF2B5EF4-FFF2-40B4-BE49-F238E27FC236}">
                      <a16:creationId xmlns="" xmlns:a16="http://schemas.microsoft.com/office/drawing/2014/main" id="{B73FC431-86F0-4586-96D5-9A5FE87303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8" y="658"/>
                  <a:ext cx="119" cy="19"/>
                </a:xfrm>
                <a:custGeom>
                  <a:avLst/>
                  <a:gdLst>
                    <a:gd name="T0" fmla="*/ 3 w 50"/>
                    <a:gd name="T1" fmla="*/ 0 h 8"/>
                    <a:gd name="T2" fmla="*/ 46 w 50"/>
                    <a:gd name="T3" fmla="*/ 0 h 8"/>
                    <a:gd name="T4" fmla="*/ 50 w 50"/>
                    <a:gd name="T5" fmla="*/ 4 h 8"/>
                    <a:gd name="T6" fmla="*/ 46 w 50"/>
                    <a:gd name="T7" fmla="*/ 8 h 8"/>
                    <a:gd name="T8" fmla="*/ 3 w 50"/>
                    <a:gd name="T9" fmla="*/ 8 h 8"/>
                    <a:gd name="T10" fmla="*/ 0 w 50"/>
                    <a:gd name="T11" fmla="*/ 4 h 8"/>
                    <a:gd name="T12" fmla="*/ 3 w 50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8">
                      <a:moveTo>
                        <a:pt x="3" y="0"/>
                      </a:move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8" y="0"/>
                        <a:pt x="50" y="2"/>
                        <a:pt x="50" y="4"/>
                      </a:cubicBezTo>
                      <a:cubicBezTo>
                        <a:pt x="50" y="6"/>
                        <a:pt x="48" y="8"/>
                        <a:pt x="46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6"/>
                        <a:pt x="0" y="4"/>
                      </a:cubicBezTo>
                      <a:cubicBezTo>
                        <a:pt x="0" y="2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4" name="Freeform 46">
                  <a:extLst>
                    <a:ext uri="{FF2B5EF4-FFF2-40B4-BE49-F238E27FC236}">
                      <a16:creationId xmlns="" xmlns:a16="http://schemas.microsoft.com/office/drawing/2014/main" id="{A7F393FD-3ECC-4216-B69B-2923106FC5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83" y="540"/>
                  <a:ext cx="29" cy="80"/>
                </a:xfrm>
                <a:custGeom>
                  <a:avLst/>
                  <a:gdLst>
                    <a:gd name="T0" fmla="*/ 12 w 12"/>
                    <a:gd name="T1" fmla="*/ 4 h 34"/>
                    <a:gd name="T2" fmla="*/ 10 w 12"/>
                    <a:gd name="T3" fmla="*/ 30 h 34"/>
                    <a:gd name="T4" fmla="*/ 6 w 12"/>
                    <a:gd name="T5" fmla="*/ 34 h 34"/>
                    <a:gd name="T6" fmla="*/ 2 w 12"/>
                    <a:gd name="T7" fmla="*/ 30 h 34"/>
                    <a:gd name="T8" fmla="*/ 0 w 12"/>
                    <a:gd name="T9" fmla="*/ 4 h 34"/>
                    <a:gd name="T10" fmla="*/ 6 w 12"/>
                    <a:gd name="T11" fmla="*/ 0 h 34"/>
                    <a:gd name="T12" fmla="*/ 12 w 12"/>
                    <a:gd name="T13" fmla="*/ 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4">
                      <a:moveTo>
                        <a:pt x="12" y="4"/>
                      </a:moveTo>
                      <a:cubicBezTo>
                        <a:pt x="10" y="30"/>
                        <a:pt x="10" y="30"/>
                        <a:pt x="10" y="30"/>
                      </a:cubicBezTo>
                      <a:cubicBezTo>
                        <a:pt x="10" y="32"/>
                        <a:pt x="8" y="34"/>
                        <a:pt x="6" y="34"/>
                      </a:cubicBezTo>
                      <a:cubicBezTo>
                        <a:pt x="3" y="34"/>
                        <a:pt x="2" y="32"/>
                        <a:pt x="2" y="3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3" y="0"/>
                        <a:pt x="6" y="0"/>
                      </a:cubicBezTo>
                      <a:cubicBezTo>
                        <a:pt x="8" y="0"/>
                        <a:pt x="12" y="2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5" name="Freeform 47">
                  <a:extLst>
                    <a:ext uri="{FF2B5EF4-FFF2-40B4-BE49-F238E27FC236}">
                      <a16:creationId xmlns="" xmlns:a16="http://schemas.microsoft.com/office/drawing/2014/main" id="{28032520-0A48-4167-8A9C-652DFF570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80" y="-2159"/>
                  <a:ext cx="48" cy="76"/>
                </a:xfrm>
                <a:custGeom>
                  <a:avLst/>
                  <a:gdLst>
                    <a:gd name="T0" fmla="*/ 11 w 20"/>
                    <a:gd name="T1" fmla="*/ 21 h 32"/>
                    <a:gd name="T2" fmla="*/ 14 w 20"/>
                    <a:gd name="T3" fmla="*/ 11 h 32"/>
                    <a:gd name="T4" fmla="*/ 9 w 20"/>
                    <a:gd name="T5" fmla="*/ 6 h 32"/>
                    <a:gd name="T6" fmla="*/ 3 w 20"/>
                    <a:gd name="T7" fmla="*/ 6 h 32"/>
                    <a:gd name="T8" fmla="*/ 3 w 20"/>
                    <a:gd name="T9" fmla="*/ 0 h 32"/>
                    <a:gd name="T10" fmla="*/ 9 w 20"/>
                    <a:gd name="T11" fmla="*/ 0 h 32"/>
                    <a:gd name="T12" fmla="*/ 20 w 20"/>
                    <a:gd name="T13" fmla="*/ 11 h 32"/>
                    <a:gd name="T14" fmla="*/ 17 w 20"/>
                    <a:gd name="T15" fmla="*/ 22 h 32"/>
                    <a:gd name="T16" fmla="*/ 7 w 20"/>
                    <a:gd name="T17" fmla="*/ 32 h 32"/>
                    <a:gd name="T18" fmla="*/ 0 w 20"/>
                    <a:gd name="T19" fmla="*/ 32 h 32"/>
                    <a:gd name="T20" fmla="*/ 0 w 20"/>
                    <a:gd name="T21" fmla="*/ 26 h 32"/>
                    <a:gd name="T22" fmla="*/ 7 w 20"/>
                    <a:gd name="T23" fmla="*/ 26 h 32"/>
                    <a:gd name="T24" fmla="*/ 11 w 20"/>
                    <a:gd name="T25" fmla="*/ 2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0" h="32">
                      <a:moveTo>
                        <a:pt x="11" y="21"/>
                      </a:move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8"/>
                        <a:pt x="12" y="6"/>
                        <a:pt x="9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5" y="0"/>
                        <a:pt x="20" y="5"/>
                        <a:pt x="20" y="11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8"/>
                        <a:pt x="12" y="32"/>
                        <a:pt x="7" y="32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9" y="26"/>
                        <a:pt x="11" y="24"/>
                        <a:pt x="11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6" name="Freeform 48">
                  <a:extLst>
                    <a:ext uri="{FF2B5EF4-FFF2-40B4-BE49-F238E27FC236}">
                      <a16:creationId xmlns="" xmlns:a16="http://schemas.microsoft.com/office/drawing/2014/main" id="{66D2AEC9-F501-4846-89BC-2E7288247A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7" y="-2159"/>
                  <a:ext cx="47" cy="76"/>
                </a:xfrm>
                <a:custGeom>
                  <a:avLst/>
                  <a:gdLst>
                    <a:gd name="T0" fmla="*/ 11 w 20"/>
                    <a:gd name="T1" fmla="*/ 0 h 32"/>
                    <a:gd name="T2" fmla="*/ 17 w 20"/>
                    <a:gd name="T3" fmla="*/ 0 h 32"/>
                    <a:gd name="T4" fmla="*/ 17 w 20"/>
                    <a:gd name="T5" fmla="*/ 6 h 32"/>
                    <a:gd name="T6" fmla="*/ 11 w 20"/>
                    <a:gd name="T7" fmla="*/ 6 h 32"/>
                    <a:gd name="T8" fmla="*/ 6 w 20"/>
                    <a:gd name="T9" fmla="*/ 11 h 32"/>
                    <a:gd name="T10" fmla="*/ 9 w 20"/>
                    <a:gd name="T11" fmla="*/ 21 h 32"/>
                    <a:gd name="T12" fmla="*/ 9 w 20"/>
                    <a:gd name="T13" fmla="*/ 21 h 32"/>
                    <a:gd name="T14" fmla="*/ 13 w 20"/>
                    <a:gd name="T15" fmla="*/ 26 h 32"/>
                    <a:gd name="T16" fmla="*/ 20 w 20"/>
                    <a:gd name="T17" fmla="*/ 26 h 32"/>
                    <a:gd name="T18" fmla="*/ 20 w 20"/>
                    <a:gd name="T19" fmla="*/ 32 h 32"/>
                    <a:gd name="T20" fmla="*/ 13 w 20"/>
                    <a:gd name="T21" fmla="*/ 32 h 32"/>
                    <a:gd name="T22" fmla="*/ 2 w 20"/>
                    <a:gd name="T23" fmla="*/ 22 h 32"/>
                    <a:gd name="T24" fmla="*/ 0 w 20"/>
                    <a:gd name="T25" fmla="*/ 11 h 32"/>
                    <a:gd name="T26" fmla="*/ 0 w 20"/>
                    <a:gd name="T27" fmla="*/ 11 h 32"/>
                    <a:gd name="T28" fmla="*/ 11 w 20"/>
                    <a:gd name="T2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32">
                      <a:moveTo>
                        <a:pt x="11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8" y="6"/>
                        <a:pt x="6" y="8"/>
                        <a:pt x="6" y="1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4"/>
                        <a:pt x="11" y="26"/>
                        <a:pt x="13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7" y="32"/>
                        <a:pt x="3" y="28"/>
                        <a:pt x="2" y="22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7" name="Freeform 49">
                  <a:extLst>
                    <a:ext uri="{FF2B5EF4-FFF2-40B4-BE49-F238E27FC236}">
                      <a16:creationId xmlns="" xmlns:a16="http://schemas.microsoft.com/office/drawing/2014/main" id="{E842B1B4-92F4-4D93-B0CC-A452FDC739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71" y="-2168"/>
                  <a:ext cx="102" cy="130"/>
                </a:xfrm>
                <a:custGeom>
                  <a:avLst/>
                  <a:gdLst>
                    <a:gd name="T0" fmla="*/ 42 w 43"/>
                    <a:gd name="T1" fmla="*/ 40 h 55"/>
                    <a:gd name="T2" fmla="*/ 28 w 43"/>
                    <a:gd name="T3" fmla="*/ 55 h 55"/>
                    <a:gd name="T4" fmla="*/ 15 w 43"/>
                    <a:gd name="T5" fmla="*/ 55 h 55"/>
                    <a:gd name="T6" fmla="*/ 1 w 43"/>
                    <a:gd name="T7" fmla="*/ 40 h 55"/>
                    <a:gd name="T8" fmla="*/ 0 w 43"/>
                    <a:gd name="T9" fmla="*/ 0 h 55"/>
                    <a:gd name="T10" fmla="*/ 43 w 43"/>
                    <a:gd name="T11" fmla="*/ 0 h 55"/>
                    <a:gd name="T12" fmla="*/ 42 w 43"/>
                    <a:gd name="T13" fmla="*/ 4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55">
                      <a:moveTo>
                        <a:pt x="42" y="40"/>
                      </a:moveTo>
                      <a:cubicBezTo>
                        <a:pt x="42" y="48"/>
                        <a:pt x="36" y="55"/>
                        <a:pt x="28" y="55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7" y="55"/>
                        <a:pt x="1" y="48"/>
                        <a:pt x="1" y="4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lnTo>
                        <a:pt x="42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8" name="Freeform 50">
                  <a:extLst>
                    <a:ext uri="{FF2B5EF4-FFF2-40B4-BE49-F238E27FC236}">
                      <a16:creationId xmlns="" xmlns:a16="http://schemas.microsoft.com/office/drawing/2014/main" id="{70BD16DA-87D9-441C-8733-6DA4AD7467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2" y="-2031"/>
                  <a:ext cx="40" cy="12"/>
                </a:xfrm>
                <a:custGeom>
                  <a:avLst/>
                  <a:gdLst>
                    <a:gd name="T0" fmla="*/ 0 w 17"/>
                    <a:gd name="T1" fmla="*/ 3 h 5"/>
                    <a:gd name="T2" fmla="*/ 3 w 17"/>
                    <a:gd name="T3" fmla="*/ 0 h 5"/>
                    <a:gd name="T4" fmla="*/ 14 w 17"/>
                    <a:gd name="T5" fmla="*/ 0 h 5"/>
                    <a:gd name="T6" fmla="*/ 17 w 17"/>
                    <a:gd name="T7" fmla="*/ 3 h 5"/>
                    <a:gd name="T8" fmla="*/ 14 w 17"/>
                    <a:gd name="T9" fmla="*/ 5 h 5"/>
                    <a:gd name="T10" fmla="*/ 3 w 17"/>
                    <a:gd name="T11" fmla="*/ 5 h 5"/>
                    <a:gd name="T12" fmla="*/ 0 w 1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5">
                      <a:moveTo>
                        <a:pt x="0" y="3"/>
                      </a:move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7" y="1"/>
                        <a:pt x="17" y="3"/>
                      </a:cubicBezTo>
                      <a:cubicBezTo>
                        <a:pt x="17" y="4"/>
                        <a:pt x="15" y="5"/>
                        <a:pt x="14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5"/>
                        <a:pt x="0" y="4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9" name="Freeform 51">
                  <a:extLst>
                    <a:ext uri="{FF2B5EF4-FFF2-40B4-BE49-F238E27FC236}">
                      <a16:creationId xmlns="" xmlns:a16="http://schemas.microsoft.com/office/drawing/2014/main" id="{E8391815-5DAD-4F68-A19F-8799D8739D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04" y="-1939"/>
                  <a:ext cx="38" cy="14"/>
                </a:xfrm>
                <a:custGeom>
                  <a:avLst/>
                  <a:gdLst>
                    <a:gd name="T0" fmla="*/ 13 w 16"/>
                    <a:gd name="T1" fmla="*/ 6 h 6"/>
                    <a:gd name="T2" fmla="*/ 2 w 16"/>
                    <a:gd name="T3" fmla="*/ 6 h 6"/>
                    <a:gd name="T4" fmla="*/ 0 w 16"/>
                    <a:gd name="T5" fmla="*/ 3 h 6"/>
                    <a:gd name="T6" fmla="*/ 2 w 16"/>
                    <a:gd name="T7" fmla="*/ 0 h 6"/>
                    <a:gd name="T8" fmla="*/ 13 w 16"/>
                    <a:gd name="T9" fmla="*/ 0 h 6"/>
                    <a:gd name="T10" fmla="*/ 16 w 16"/>
                    <a:gd name="T11" fmla="*/ 3 h 6"/>
                    <a:gd name="T12" fmla="*/ 13 w 16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6">
                      <a:moveTo>
                        <a:pt x="13" y="6"/>
                      </a:move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6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0"/>
                        <a:pt x="16" y="1"/>
                        <a:pt x="16" y="3"/>
                      </a:cubicBezTo>
                      <a:cubicBezTo>
                        <a:pt x="16" y="4"/>
                        <a:pt x="14" y="6"/>
                        <a:pt x="1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0" name="Freeform 52">
                  <a:extLst>
                    <a:ext uri="{FF2B5EF4-FFF2-40B4-BE49-F238E27FC236}">
                      <a16:creationId xmlns="" xmlns:a16="http://schemas.microsoft.com/office/drawing/2014/main" id="{E01F9697-FD8C-4B5D-A445-503484B4AF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76" y="-1918"/>
                  <a:ext cx="92" cy="15"/>
                </a:xfrm>
                <a:custGeom>
                  <a:avLst/>
                  <a:gdLst>
                    <a:gd name="T0" fmla="*/ 3 w 39"/>
                    <a:gd name="T1" fmla="*/ 0 h 6"/>
                    <a:gd name="T2" fmla="*/ 36 w 39"/>
                    <a:gd name="T3" fmla="*/ 0 h 6"/>
                    <a:gd name="T4" fmla="*/ 39 w 39"/>
                    <a:gd name="T5" fmla="*/ 3 h 6"/>
                    <a:gd name="T6" fmla="*/ 36 w 39"/>
                    <a:gd name="T7" fmla="*/ 6 h 6"/>
                    <a:gd name="T8" fmla="*/ 3 w 39"/>
                    <a:gd name="T9" fmla="*/ 6 h 6"/>
                    <a:gd name="T10" fmla="*/ 0 w 39"/>
                    <a:gd name="T11" fmla="*/ 3 h 6"/>
                    <a:gd name="T12" fmla="*/ 3 w 39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" h="6">
                      <a:moveTo>
                        <a:pt x="3" y="0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8" y="0"/>
                        <a:pt x="39" y="1"/>
                        <a:pt x="39" y="3"/>
                      </a:cubicBezTo>
                      <a:cubicBezTo>
                        <a:pt x="39" y="4"/>
                        <a:pt x="38" y="6"/>
                        <a:pt x="36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" y="6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1" name="Freeform 53">
                  <a:extLst>
                    <a:ext uri="{FF2B5EF4-FFF2-40B4-BE49-F238E27FC236}">
                      <a16:creationId xmlns="" xmlns:a16="http://schemas.microsoft.com/office/drawing/2014/main" id="{15665A7A-B0FD-4FE1-ADE4-750450EF15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2" y="-2010"/>
                  <a:ext cx="21" cy="62"/>
                </a:xfrm>
                <a:custGeom>
                  <a:avLst/>
                  <a:gdLst>
                    <a:gd name="T0" fmla="*/ 9 w 9"/>
                    <a:gd name="T1" fmla="*/ 3 h 26"/>
                    <a:gd name="T2" fmla="*/ 8 w 9"/>
                    <a:gd name="T3" fmla="*/ 23 h 26"/>
                    <a:gd name="T4" fmla="*/ 4 w 9"/>
                    <a:gd name="T5" fmla="*/ 26 h 26"/>
                    <a:gd name="T6" fmla="*/ 1 w 9"/>
                    <a:gd name="T7" fmla="*/ 23 h 26"/>
                    <a:gd name="T8" fmla="*/ 0 w 9"/>
                    <a:gd name="T9" fmla="*/ 3 h 26"/>
                    <a:gd name="T10" fmla="*/ 4 w 9"/>
                    <a:gd name="T11" fmla="*/ 0 h 26"/>
                    <a:gd name="T12" fmla="*/ 9 w 9"/>
                    <a:gd name="T13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26">
                      <a:moveTo>
                        <a:pt x="9" y="3"/>
                      </a:move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5"/>
                        <a:pt x="6" y="26"/>
                        <a:pt x="4" y="26"/>
                      </a:cubicBezTo>
                      <a:cubicBezTo>
                        <a:pt x="3" y="26"/>
                        <a:pt x="1" y="25"/>
                        <a:pt x="1" y="2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3" y="0"/>
                        <a:pt x="4" y="0"/>
                      </a:cubicBezTo>
                      <a:cubicBezTo>
                        <a:pt x="6" y="0"/>
                        <a:pt x="9" y="1"/>
                        <a:pt x="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2" name="Freeform 54">
                  <a:extLst>
                    <a:ext uri="{FF2B5EF4-FFF2-40B4-BE49-F238E27FC236}">
                      <a16:creationId xmlns="" xmlns:a16="http://schemas.microsoft.com/office/drawing/2014/main" id="{944D5CA4-C600-4FC0-96CC-28C460B9C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5" y="-787"/>
                  <a:ext cx="149" cy="95"/>
                </a:xfrm>
                <a:custGeom>
                  <a:avLst/>
                  <a:gdLst>
                    <a:gd name="T0" fmla="*/ 1 w 63"/>
                    <a:gd name="T1" fmla="*/ 15 h 40"/>
                    <a:gd name="T2" fmla="*/ 4 w 63"/>
                    <a:gd name="T3" fmla="*/ 15 h 40"/>
                    <a:gd name="T4" fmla="*/ 7 w 63"/>
                    <a:gd name="T5" fmla="*/ 16 h 40"/>
                    <a:gd name="T6" fmla="*/ 7 w 63"/>
                    <a:gd name="T7" fmla="*/ 16 h 40"/>
                    <a:gd name="T8" fmla="*/ 11 w 63"/>
                    <a:gd name="T9" fmla="*/ 14 h 40"/>
                    <a:gd name="T10" fmla="*/ 11 w 63"/>
                    <a:gd name="T11" fmla="*/ 14 h 40"/>
                    <a:gd name="T12" fmla="*/ 23 w 63"/>
                    <a:gd name="T13" fmla="*/ 1 h 40"/>
                    <a:gd name="T14" fmla="*/ 63 w 63"/>
                    <a:gd name="T15" fmla="*/ 0 h 40"/>
                    <a:gd name="T16" fmla="*/ 46 w 63"/>
                    <a:gd name="T17" fmla="*/ 12 h 40"/>
                    <a:gd name="T18" fmla="*/ 38 w 63"/>
                    <a:gd name="T19" fmla="*/ 28 h 40"/>
                    <a:gd name="T20" fmla="*/ 38 w 63"/>
                    <a:gd name="T21" fmla="*/ 28 h 40"/>
                    <a:gd name="T22" fmla="*/ 38 w 63"/>
                    <a:gd name="T23" fmla="*/ 29 h 40"/>
                    <a:gd name="T24" fmla="*/ 39 w 63"/>
                    <a:gd name="T25" fmla="*/ 33 h 40"/>
                    <a:gd name="T26" fmla="*/ 39 w 63"/>
                    <a:gd name="T27" fmla="*/ 33 h 40"/>
                    <a:gd name="T28" fmla="*/ 43 w 63"/>
                    <a:gd name="T29" fmla="*/ 35 h 40"/>
                    <a:gd name="T30" fmla="*/ 43 w 63"/>
                    <a:gd name="T31" fmla="*/ 35 h 40"/>
                    <a:gd name="T32" fmla="*/ 43 w 63"/>
                    <a:gd name="T33" fmla="*/ 35 h 40"/>
                    <a:gd name="T34" fmla="*/ 43 w 63"/>
                    <a:gd name="T35" fmla="*/ 35 h 40"/>
                    <a:gd name="T36" fmla="*/ 44 w 63"/>
                    <a:gd name="T37" fmla="*/ 37 h 40"/>
                    <a:gd name="T38" fmla="*/ 42 w 63"/>
                    <a:gd name="T39" fmla="*/ 39 h 40"/>
                    <a:gd name="T40" fmla="*/ 17 w 63"/>
                    <a:gd name="T41" fmla="*/ 40 h 40"/>
                    <a:gd name="T42" fmla="*/ 1 w 63"/>
                    <a:gd name="T43" fmla="*/ 18 h 40"/>
                    <a:gd name="T44" fmla="*/ 1 w 63"/>
                    <a:gd name="T45" fmla="*/ 18 h 40"/>
                    <a:gd name="T46" fmla="*/ 1 w 63"/>
                    <a:gd name="T47" fmla="*/ 1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3" h="40">
                      <a:moveTo>
                        <a:pt x="1" y="15"/>
                      </a:moveTo>
                      <a:cubicBezTo>
                        <a:pt x="2" y="14"/>
                        <a:pt x="4" y="15"/>
                        <a:pt x="4" y="15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10" y="17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3" y="10"/>
                        <a:pt x="17" y="4"/>
                        <a:pt x="23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3" y="0"/>
                        <a:pt x="51" y="3"/>
                        <a:pt x="46" y="12"/>
                      </a:cubicBezTo>
                      <a:cubicBezTo>
                        <a:pt x="43" y="19"/>
                        <a:pt x="40" y="25"/>
                        <a:pt x="38" y="28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29"/>
                        <a:pt x="37" y="31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4" y="35"/>
                        <a:pt x="45" y="36"/>
                        <a:pt x="44" y="37"/>
                      </a:cubicBezTo>
                      <a:cubicBezTo>
                        <a:pt x="44" y="38"/>
                        <a:pt x="43" y="39"/>
                        <a:pt x="42" y="39"/>
                      </a:cubicBezTo>
                      <a:cubicBezTo>
                        <a:pt x="17" y="40"/>
                        <a:pt x="17" y="40"/>
                        <a:pt x="17" y="40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17"/>
                        <a:pt x="0" y="16"/>
                        <a:pt x="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3" name="Freeform 55">
                  <a:extLst>
                    <a:ext uri="{FF2B5EF4-FFF2-40B4-BE49-F238E27FC236}">
                      <a16:creationId xmlns="" xmlns:a16="http://schemas.microsoft.com/office/drawing/2014/main" id="{AF0C7203-707B-43C3-B04E-F91421288D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79" y="-796"/>
                  <a:ext cx="111" cy="113"/>
                </a:xfrm>
                <a:custGeom>
                  <a:avLst/>
                  <a:gdLst>
                    <a:gd name="T0" fmla="*/ 45 w 47"/>
                    <a:gd name="T1" fmla="*/ 28 h 48"/>
                    <a:gd name="T2" fmla="*/ 44 w 47"/>
                    <a:gd name="T3" fmla="*/ 34 h 48"/>
                    <a:gd name="T4" fmla="*/ 22 w 47"/>
                    <a:gd name="T5" fmla="*/ 47 h 48"/>
                    <a:gd name="T6" fmla="*/ 22 w 47"/>
                    <a:gd name="T7" fmla="*/ 47 h 48"/>
                    <a:gd name="T8" fmla="*/ 17 w 47"/>
                    <a:gd name="T9" fmla="*/ 45 h 48"/>
                    <a:gd name="T10" fmla="*/ 0 w 47"/>
                    <a:gd name="T11" fmla="*/ 17 h 48"/>
                    <a:gd name="T12" fmla="*/ 11 w 47"/>
                    <a:gd name="T13" fmla="*/ 7 h 48"/>
                    <a:gd name="T14" fmla="*/ 35 w 47"/>
                    <a:gd name="T15" fmla="*/ 12 h 48"/>
                    <a:gd name="T16" fmla="*/ 45 w 47"/>
                    <a:gd name="T17" fmla="*/ 2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48">
                      <a:moveTo>
                        <a:pt x="45" y="28"/>
                      </a:moveTo>
                      <a:cubicBezTo>
                        <a:pt x="45" y="28"/>
                        <a:pt x="47" y="31"/>
                        <a:pt x="44" y="34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22" y="47"/>
                        <a:pt x="19" y="48"/>
                        <a:pt x="17" y="4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6" y="9"/>
                        <a:pt x="11" y="7"/>
                        <a:pt x="11" y="7"/>
                      </a:cubicBezTo>
                      <a:cubicBezTo>
                        <a:pt x="26" y="0"/>
                        <a:pt x="35" y="12"/>
                        <a:pt x="35" y="12"/>
                      </a:cubicBezTo>
                      <a:cubicBezTo>
                        <a:pt x="45" y="28"/>
                        <a:pt x="45" y="28"/>
                        <a:pt x="4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4" name="Freeform 56">
                  <a:extLst>
                    <a:ext uri="{FF2B5EF4-FFF2-40B4-BE49-F238E27FC236}">
                      <a16:creationId xmlns="" xmlns:a16="http://schemas.microsoft.com/office/drawing/2014/main" id="{E4DD376C-6D5B-42B0-8DCA-1AD2EC78FB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38" y="-664"/>
                  <a:ext cx="147" cy="95"/>
                </a:xfrm>
                <a:custGeom>
                  <a:avLst/>
                  <a:gdLst>
                    <a:gd name="T0" fmla="*/ 62 w 62"/>
                    <a:gd name="T1" fmla="*/ 25 h 40"/>
                    <a:gd name="T2" fmla="*/ 59 w 62"/>
                    <a:gd name="T3" fmla="*/ 25 h 40"/>
                    <a:gd name="T4" fmla="*/ 56 w 62"/>
                    <a:gd name="T5" fmla="*/ 24 h 40"/>
                    <a:gd name="T6" fmla="*/ 56 w 62"/>
                    <a:gd name="T7" fmla="*/ 24 h 40"/>
                    <a:gd name="T8" fmla="*/ 52 w 62"/>
                    <a:gd name="T9" fmla="*/ 26 h 40"/>
                    <a:gd name="T10" fmla="*/ 52 w 62"/>
                    <a:gd name="T11" fmla="*/ 26 h 40"/>
                    <a:gd name="T12" fmla="*/ 40 w 62"/>
                    <a:gd name="T13" fmla="*/ 39 h 40"/>
                    <a:gd name="T14" fmla="*/ 0 w 62"/>
                    <a:gd name="T15" fmla="*/ 40 h 40"/>
                    <a:gd name="T16" fmla="*/ 17 w 62"/>
                    <a:gd name="T17" fmla="*/ 28 h 40"/>
                    <a:gd name="T18" fmla="*/ 25 w 62"/>
                    <a:gd name="T19" fmla="*/ 12 h 40"/>
                    <a:gd name="T20" fmla="*/ 25 w 62"/>
                    <a:gd name="T21" fmla="*/ 12 h 40"/>
                    <a:gd name="T22" fmla="*/ 25 w 62"/>
                    <a:gd name="T23" fmla="*/ 11 h 40"/>
                    <a:gd name="T24" fmla="*/ 24 w 62"/>
                    <a:gd name="T25" fmla="*/ 7 h 40"/>
                    <a:gd name="T26" fmla="*/ 24 w 62"/>
                    <a:gd name="T27" fmla="*/ 7 h 40"/>
                    <a:gd name="T28" fmla="*/ 20 w 62"/>
                    <a:gd name="T29" fmla="*/ 5 h 40"/>
                    <a:gd name="T30" fmla="*/ 20 w 62"/>
                    <a:gd name="T31" fmla="*/ 5 h 40"/>
                    <a:gd name="T32" fmla="*/ 20 w 62"/>
                    <a:gd name="T33" fmla="*/ 5 h 40"/>
                    <a:gd name="T34" fmla="*/ 20 w 62"/>
                    <a:gd name="T35" fmla="*/ 5 h 40"/>
                    <a:gd name="T36" fmla="*/ 19 w 62"/>
                    <a:gd name="T37" fmla="*/ 3 h 40"/>
                    <a:gd name="T38" fmla="*/ 21 w 62"/>
                    <a:gd name="T39" fmla="*/ 1 h 40"/>
                    <a:gd name="T40" fmla="*/ 46 w 62"/>
                    <a:gd name="T41" fmla="*/ 0 h 40"/>
                    <a:gd name="T42" fmla="*/ 62 w 62"/>
                    <a:gd name="T43" fmla="*/ 22 h 40"/>
                    <a:gd name="T44" fmla="*/ 62 w 62"/>
                    <a:gd name="T45" fmla="*/ 22 h 40"/>
                    <a:gd name="T46" fmla="*/ 62 w 62"/>
                    <a:gd name="T47" fmla="*/ 2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2" h="40">
                      <a:moveTo>
                        <a:pt x="62" y="25"/>
                      </a:moveTo>
                      <a:cubicBezTo>
                        <a:pt x="61" y="26"/>
                        <a:pt x="59" y="25"/>
                        <a:pt x="59" y="25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6" y="24"/>
                        <a:pt x="56" y="24"/>
                        <a:pt x="56" y="24"/>
                      </a:cubicBezTo>
                      <a:cubicBezTo>
                        <a:pt x="53" y="23"/>
                        <a:pt x="52" y="26"/>
                        <a:pt x="52" y="26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0" y="30"/>
                        <a:pt x="46" y="36"/>
                        <a:pt x="40" y="39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0"/>
                        <a:pt x="11" y="37"/>
                        <a:pt x="17" y="28"/>
                      </a:cubicBezTo>
                      <a:cubicBezTo>
                        <a:pt x="20" y="21"/>
                        <a:pt x="23" y="15"/>
                        <a:pt x="25" y="12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5" y="11"/>
                        <a:pt x="26" y="9"/>
                        <a:pt x="24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8" y="4"/>
                        <a:pt x="19" y="3"/>
                      </a:cubicBezTo>
                      <a:cubicBezTo>
                        <a:pt x="19" y="2"/>
                        <a:pt x="20" y="1"/>
                        <a:pt x="21" y="1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62" y="22"/>
                        <a:pt x="62" y="22"/>
                        <a:pt x="62" y="22"/>
                      </a:cubicBezTo>
                      <a:cubicBezTo>
                        <a:pt x="62" y="22"/>
                        <a:pt x="62" y="22"/>
                        <a:pt x="62" y="22"/>
                      </a:cubicBezTo>
                      <a:cubicBezTo>
                        <a:pt x="62" y="23"/>
                        <a:pt x="62" y="24"/>
                        <a:pt x="62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5" name="Freeform 57">
                  <a:extLst>
                    <a:ext uri="{FF2B5EF4-FFF2-40B4-BE49-F238E27FC236}">
                      <a16:creationId xmlns="" xmlns:a16="http://schemas.microsoft.com/office/drawing/2014/main" id="{C1C33357-F709-445B-9388-D3EC15239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63" y="-673"/>
                  <a:ext cx="111" cy="113"/>
                </a:xfrm>
                <a:custGeom>
                  <a:avLst/>
                  <a:gdLst>
                    <a:gd name="T0" fmla="*/ 2 w 47"/>
                    <a:gd name="T1" fmla="*/ 20 h 48"/>
                    <a:gd name="T2" fmla="*/ 3 w 47"/>
                    <a:gd name="T3" fmla="*/ 14 h 48"/>
                    <a:gd name="T4" fmla="*/ 25 w 47"/>
                    <a:gd name="T5" fmla="*/ 1 h 48"/>
                    <a:gd name="T6" fmla="*/ 25 w 47"/>
                    <a:gd name="T7" fmla="*/ 1 h 48"/>
                    <a:gd name="T8" fmla="*/ 30 w 47"/>
                    <a:gd name="T9" fmla="*/ 3 h 48"/>
                    <a:gd name="T10" fmla="*/ 47 w 47"/>
                    <a:gd name="T11" fmla="*/ 31 h 48"/>
                    <a:gd name="T12" fmla="*/ 36 w 47"/>
                    <a:gd name="T13" fmla="*/ 41 h 48"/>
                    <a:gd name="T14" fmla="*/ 12 w 47"/>
                    <a:gd name="T15" fmla="*/ 36 h 48"/>
                    <a:gd name="T16" fmla="*/ 2 w 47"/>
                    <a:gd name="T17" fmla="*/ 2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48">
                      <a:moveTo>
                        <a:pt x="2" y="20"/>
                      </a:moveTo>
                      <a:cubicBezTo>
                        <a:pt x="2" y="20"/>
                        <a:pt x="0" y="17"/>
                        <a:pt x="3" y="14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1"/>
                        <a:pt x="28" y="0"/>
                        <a:pt x="30" y="3"/>
                      </a:cubicBezTo>
                      <a:cubicBezTo>
                        <a:pt x="47" y="31"/>
                        <a:pt x="47" y="31"/>
                        <a:pt x="47" y="31"/>
                      </a:cubicBezTo>
                      <a:cubicBezTo>
                        <a:pt x="41" y="39"/>
                        <a:pt x="36" y="41"/>
                        <a:pt x="36" y="41"/>
                      </a:cubicBezTo>
                      <a:cubicBezTo>
                        <a:pt x="21" y="48"/>
                        <a:pt x="12" y="36"/>
                        <a:pt x="12" y="36"/>
                      </a:cubicBezTo>
                      <a:cubicBezTo>
                        <a:pt x="2" y="20"/>
                        <a:pt x="2" y="20"/>
                        <a:pt x="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6" name="Freeform 58">
                  <a:extLst>
                    <a:ext uri="{FF2B5EF4-FFF2-40B4-BE49-F238E27FC236}">
                      <a16:creationId xmlns="" xmlns:a16="http://schemas.microsoft.com/office/drawing/2014/main" id="{6FAAFCE8-4C4B-4658-B704-8EF891640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9" y="538"/>
                  <a:ext cx="355" cy="444"/>
                </a:xfrm>
                <a:custGeom>
                  <a:avLst/>
                  <a:gdLst>
                    <a:gd name="T0" fmla="*/ 141 w 150"/>
                    <a:gd name="T1" fmla="*/ 135 h 188"/>
                    <a:gd name="T2" fmla="*/ 104 w 150"/>
                    <a:gd name="T3" fmla="*/ 119 h 188"/>
                    <a:gd name="T4" fmla="*/ 97 w 150"/>
                    <a:gd name="T5" fmla="*/ 88 h 188"/>
                    <a:gd name="T6" fmla="*/ 99 w 150"/>
                    <a:gd name="T7" fmla="*/ 36 h 188"/>
                    <a:gd name="T8" fmla="*/ 134 w 150"/>
                    <a:gd name="T9" fmla="*/ 52 h 188"/>
                    <a:gd name="T10" fmla="*/ 145 w 150"/>
                    <a:gd name="T11" fmla="*/ 47 h 188"/>
                    <a:gd name="T12" fmla="*/ 141 w 150"/>
                    <a:gd name="T13" fmla="*/ 36 h 188"/>
                    <a:gd name="T14" fmla="*/ 91 w 150"/>
                    <a:gd name="T15" fmla="*/ 14 h 188"/>
                    <a:gd name="T16" fmla="*/ 87 w 150"/>
                    <a:gd name="T17" fmla="*/ 13 h 188"/>
                    <a:gd name="T18" fmla="*/ 86 w 150"/>
                    <a:gd name="T19" fmla="*/ 13 h 188"/>
                    <a:gd name="T20" fmla="*/ 70 w 150"/>
                    <a:gd name="T21" fmla="*/ 12 h 188"/>
                    <a:gd name="T22" fmla="*/ 67 w 150"/>
                    <a:gd name="T23" fmla="*/ 12 h 188"/>
                    <a:gd name="T24" fmla="*/ 11 w 150"/>
                    <a:gd name="T25" fmla="*/ 1 h 188"/>
                    <a:gd name="T26" fmla="*/ 1 w 150"/>
                    <a:gd name="T27" fmla="*/ 8 h 188"/>
                    <a:gd name="T28" fmla="*/ 8 w 150"/>
                    <a:gd name="T29" fmla="*/ 18 h 188"/>
                    <a:gd name="T30" fmla="*/ 54 w 150"/>
                    <a:gd name="T31" fmla="*/ 27 h 188"/>
                    <a:gd name="T32" fmla="*/ 53 w 150"/>
                    <a:gd name="T33" fmla="*/ 86 h 188"/>
                    <a:gd name="T34" fmla="*/ 32 w 150"/>
                    <a:gd name="T35" fmla="*/ 116 h 188"/>
                    <a:gd name="T36" fmla="*/ 29 w 150"/>
                    <a:gd name="T37" fmla="*/ 123 h 188"/>
                    <a:gd name="T38" fmla="*/ 26 w 150"/>
                    <a:gd name="T39" fmla="*/ 177 h 188"/>
                    <a:gd name="T40" fmla="*/ 35 w 150"/>
                    <a:gd name="T41" fmla="*/ 187 h 188"/>
                    <a:gd name="T42" fmla="*/ 46 w 150"/>
                    <a:gd name="T43" fmla="*/ 178 h 188"/>
                    <a:gd name="T44" fmla="*/ 49 w 150"/>
                    <a:gd name="T45" fmla="*/ 128 h 188"/>
                    <a:gd name="T46" fmla="*/ 71 w 150"/>
                    <a:gd name="T47" fmla="*/ 95 h 188"/>
                    <a:gd name="T48" fmla="*/ 78 w 150"/>
                    <a:gd name="T49" fmla="*/ 95 h 188"/>
                    <a:gd name="T50" fmla="*/ 86 w 150"/>
                    <a:gd name="T51" fmla="*/ 129 h 188"/>
                    <a:gd name="T52" fmla="*/ 94 w 150"/>
                    <a:gd name="T53" fmla="*/ 136 h 188"/>
                    <a:gd name="T54" fmla="*/ 135 w 150"/>
                    <a:gd name="T55" fmla="*/ 154 h 188"/>
                    <a:gd name="T56" fmla="*/ 148 w 150"/>
                    <a:gd name="T57" fmla="*/ 147 h 188"/>
                    <a:gd name="T58" fmla="*/ 141 w 150"/>
                    <a:gd name="T59" fmla="*/ 135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0" h="188">
                      <a:moveTo>
                        <a:pt x="141" y="135"/>
                      </a:moveTo>
                      <a:cubicBezTo>
                        <a:pt x="104" y="119"/>
                        <a:pt x="104" y="119"/>
                        <a:pt x="104" y="119"/>
                      </a:cubicBezTo>
                      <a:cubicBezTo>
                        <a:pt x="97" y="88"/>
                        <a:pt x="97" y="88"/>
                        <a:pt x="97" y="88"/>
                      </a:cubicBezTo>
                      <a:cubicBezTo>
                        <a:pt x="99" y="36"/>
                        <a:pt x="99" y="36"/>
                        <a:pt x="99" y="36"/>
                      </a:cubicBezTo>
                      <a:cubicBezTo>
                        <a:pt x="134" y="52"/>
                        <a:pt x="134" y="52"/>
                        <a:pt x="134" y="52"/>
                      </a:cubicBezTo>
                      <a:cubicBezTo>
                        <a:pt x="138" y="54"/>
                        <a:pt x="143" y="52"/>
                        <a:pt x="145" y="47"/>
                      </a:cubicBezTo>
                      <a:cubicBezTo>
                        <a:pt x="147" y="43"/>
                        <a:pt x="146" y="38"/>
                        <a:pt x="141" y="36"/>
                      </a:cubicBezTo>
                      <a:cubicBezTo>
                        <a:pt x="91" y="14"/>
                        <a:pt x="91" y="14"/>
                        <a:pt x="91" y="14"/>
                      </a:cubicBezTo>
                      <a:cubicBezTo>
                        <a:pt x="90" y="13"/>
                        <a:pt x="88" y="13"/>
                        <a:pt x="87" y="13"/>
                      </a:cubicBezTo>
                      <a:cubicBezTo>
                        <a:pt x="87" y="13"/>
                        <a:pt x="86" y="13"/>
                        <a:pt x="86" y="13"/>
                      </a:cubicBezTo>
                      <a:cubicBezTo>
                        <a:pt x="70" y="12"/>
                        <a:pt x="70" y="12"/>
                        <a:pt x="70" y="12"/>
                      </a:cubicBezTo>
                      <a:cubicBezTo>
                        <a:pt x="69" y="12"/>
                        <a:pt x="68" y="12"/>
                        <a:pt x="67" y="12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6" y="0"/>
                        <a:pt x="2" y="3"/>
                        <a:pt x="1" y="8"/>
                      </a:cubicBezTo>
                      <a:cubicBezTo>
                        <a:pt x="0" y="13"/>
                        <a:pt x="3" y="17"/>
                        <a:pt x="8" y="18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3" y="86"/>
                        <a:pt x="53" y="86"/>
                        <a:pt x="53" y="86"/>
                      </a:cubicBezTo>
                      <a:cubicBezTo>
                        <a:pt x="32" y="116"/>
                        <a:pt x="32" y="116"/>
                        <a:pt x="32" y="116"/>
                      </a:cubicBezTo>
                      <a:cubicBezTo>
                        <a:pt x="30" y="118"/>
                        <a:pt x="29" y="120"/>
                        <a:pt x="29" y="123"/>
                      </a:cubicBezTo>
                      <a:cubicBezTo>
                        <a:pt x="26" y="177"/>
                        <a:pt x="26" y="177"/>
                        <a:pt x="26" y="177"/>
                      </a:cubicBezTo>
                      <a:cubicBezTo>
                        <a:pt x="25" y="182"/>
                        <a:pt x="30" y="187"/>
                        <a:pt x="35" y="187"/>
                      </a:cubicBezTo>
                      <a:cubicBezTo>
                        <a:pt x="41" y="188"/>
                        <a:pt x="46" y="183"/>
                        <a:pt x="46" y="178"/>
                      </a:cubicBezTo>
                      <a:cubicBezTo>
                        <a:pt x="49" y="128"/>
                        <a:pt x="49" y="128"/>
                        <a:pt x="49" y="128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78" y="95"/>
                        <a:pt x="78" y="95"/>
                        <a:pt x="78" y="95"/>
                      </a:cubicBezTo>
                      <a:cubicBezTo>
                        <a:pt x="86" y="129"/>
                        <a:pt x="86" y="129"/>
                        <a:pt x="86" y="129"/>
                      </a:cubicBezTo>
                      <a:cubicBezTo>
                        <a:pt x="87" y="133"/>
                        <a:pt x="90" y="135"/>
                        <a:pt x="94" y="136"/>
                      </a:cubicBezTo>
                      <a:cubicBezTo>
                        <a:pt x="135" y="154"/>
                        <a:pt x="135" y="154"/>
                        <a:pt x="135" y="154"/>
                      </a:cubicBezTo>
                      <a:cubicBezTo>
                        <a:pt x="141" y="156"/>
                        <a:pt x="146" y="153"/>
                        <a:pt x="148" y="147"/>
                      </a:cubicBezTo>
                      <a:cubicBezTo>
                        <a:pt x="150" y="142"/>
                        <a:pt x="146" y="136"/>
                        <a:pt x="141" y="1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7" name="Freeform 59">
                  <a:extLst>
                    <a:ext uri="{FF2B5EF4-FFF2-40B4-BE49-F238E27FC236}">
                      <a16:creationId xmlns="" xmlns:a16="http://schemas.microsoft.com/office/drawing/2014/main" id="{EF7D26F1-D20A-4244-874D-F45B8CAC1E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9" y="467"/>
                  <a:ext cx="95" cy="94"/>
                </a:xfrm>
                <a:custGeom>
                  <a:avLst/>
                  <a:gdLst>
                    <a:gd name="T0" fmla="*/ 19 w 40"/>
                    <a:gd name="T1" fmla="*/ 39 h 40"/>
                    <a:gd name="T2" fmla="*/ 39 w 40"/>
                    <a:gd name="T3" fmla="*/ 21 h 40"/>
                    <a:gd name="T4" fmla="*/ 21 w 40"/>
                    <a:gd name="T5" fmla="*/ 1 h 40"/>
                    <a:gd name="T6" fmla="*/ 1 w 40"/>
                    <a:gd name="T7" fmla="*/ 19 h 40"/>
                    <a:gd name="T8" fmla="*/ 19 w 40"/>
                    <a:gd name="T9" fmla="*/ 3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0">
                      <a:moveTo>
                        <a:pt x="19" y="39"/>
                      </a:moveTo>
                      <a:cubicBezTo>
                        <a:pt x="30" y="40"/>
                        <a:pt x="39" y="32"/>
                        <a:pt x="39" y="21"/>
                      </a:cubicBezTo>
                      <a:cubicBezTo>
                        <a:pt x="40" y="11"/>
                        <a:pt x="32" y="2"/>
                        <a:pt x="21" y="1"/>
                      </a:cubicBezTo>
                      <a:cubicBezTo>
                        <a:pt x="11" y="0"/>
                        <a:pt x="2" y="9"/>
                        <a:pt x="1" y="19"/>
                      </a:cubicBezTo>
                      <a:cubicBezTo>
                        <a:pt x="0" y="30"/>
                        <a:pt x="9" y="39"/>
                        <a:pt x="19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8" name="Freeform 60">
                  <a:extLst>
                    <a:ext uri="{FF2B5EF4-FFF2-40B4-BE49-F238E27FC236}">
                      <a16:creationId xmlns="" xmlns:a16="http://schemas.microsoft.com/office/drawing/2014/main" id="{F2C1EE7A-79A4-418B-AA7B-C6D1BA3F3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2" y="911"/>
                  <a:ext cx="85" cy="88"/>
                </a:xfrm>
                <a:custGeom>
                  <a:avLst/>
                  <a:gdLst>
                    <a:gd name="T0" fmla="*/ 19 w 36"/>
                    <a:gd name="T1" fmla="*/ 1 h 37"/>
                    <a:gd name="T2" fmla="*/ 1 w 36"/>
                    <a:gd name="T3" fmla="*/ 17 h 37"/>
                    <a:gd name="T4" fmla="*/ 17 w 36"/>
                    <a:gd name="T5" fmla="*/ 36 h 37"/>
                    <a:gd name="T6" fmla="*/ 36 w 36"/>
                    <a:gd name="T7" fmla="*/ 19 h 37"/>
                    <a:gd name="T8" fmla="*/ 19 w 36"/>
                    <a:gd name="T9" fmla="*/ 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19" y="1"/>
                      </a:moveTo>
                      <a:cubicBezTo>
                        <a:pt x="9" y="0"/>
                        <a:pt x="1" y="8"/>
                        <a:pt x="1" y="17"/>
                      </a:cubicBezTo>
                      <a:cubicBezTo>
                        <a:pt x="0" y="27"/>
                        <a:pt x="7" y="35"/>
                        <a:pt x="17" y="36"/>
                      </a:cubicBezTo>
                      <a:cubicBezTo>
                        <a:pt x="27" y="37"/>
                        <a:pt x="35" y="29"/>
                        <a:pt x="36" y="19"/>
                      </a:cubicBezTo>
                      <a:cubicBezTo>
                        <a:pt x="36" y="10"/>
                        <a:pt x="29" y="1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9" name="Freeform 61">
                  <a:extLst>
                    <a:ext uri="{FF2B5EF4-FFF2-40B4-BE49-F238E27FC236}">
                      <a16:creationId xmlns="" xmlns:a16="http://schemas.microsoft.com/office/drawing/2014/main" id="{2E5E0B8B-3F38-4299-8413-6B7C0D5EFA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71" y="2676"/>
                  <a:ext cx="227" cy="480"/>
                </a:xfrm>
                <a:custGeom>
                  <a:avLst/>
                  <a:gdLst>
                    <a:gd name="T0" fmla="*/ 1 w 96"/>
                    <a:gd name="T1" fmla="*/ 26 h 203"/>
                    <a:gd name="T2" fmla="*/ 1 w 96"/>
                    <a:gd name="T3" fmla="*/ 25 h 203"/>
                    <a:gd name="T4" fmla="*/ 1 w 96"/>
                    <a:gd name="T5" fmla="*/ 25 h 203"/>
                    <a:gd name="T6" fmla="*/ 37 w 96"/>
                    <a:gd name="T7" fmla="*/ 4 h 203"/>
                    <a:gd name="T8" fmla="*/ 39 w 96"/>
                    <a:gd name="T9" fmla="*/ 4 h 203"/>
                    <a:gd name="T10" fmla="*/ 54 w 96"/>
                    <a:gd name="T11" fmla="*/ 4 h 203"/>
                    <a:gd name="T12" fmla="*/ 96 w 96"/>
                    <a:gd name="T13" fmla="*/ 28 h 203"/>
                    <a:gd name="T14" fmla="*/ 96 w 96"/>
                    <a:gd name="T15" fmla="*/ 89 h 203"/>
                    <a:gd name="T16" fmla="*/ 86 w 96"/>
                    <a:gd name="T17" fmla="*/ 99 h 203"/>
                    <a:gd name="T18" fmla="*/ 76 w 96"/>
                    <a:gd name="T19" fmla="*/ 89 h 203"/>
                    <a:gd name="T20" fmla="*/ 76 w 96"/>
                    <a:gd name="T21" fmla="*/ 41 h 203"/>
                    <a:gd name="T22" fmla="*/ 73 w 96"/>
                    <a:gd name="T23" fmla="*/ 41 h 203"/>
                    <a:gd name="T24" fmla="*/ 73 w 96"/>
                    <a:gd name="T25" fmla="*/ 71 h 203"/>
                    <a:gd name="T26" fmla="*/ 73 w 96"/>
                    <a:gd name="T27" fmla="*/ 96 h 203"/>
                    <a:gd name="T28" fmla="*/ 73 w 96"/>
                    <a:gd name="T29" fmla="*/ 192 h 203"/>
                    <a:gd name="T30" fmla="*/ 61 w 96"/>
                    <a:gd name="T31" fmla="*/ 203 h 203"/>
                    <a:gd name="T32" fmla="*/ 50 w 96"/>
                    <a:gd name="T33" fmla="*/ 192 h 203"/>
                    <a:gd name="T34" fmla="*/ 50 w 96"/>
                    <a:gd name="T35" fmla="*/ 104 h 203"/>
                    <a:gd name="T36" fmla="*/ 46 w 96"/>
                    <a:gd name="T37" fmla="*/ 104 h 203"/>
                    <a:gd name="T38" fmla="*/ 46 w 96"/>
                    <a:gd name="T39" fmla="*/ 192 h 203"/>
                    <a:gd name="T40" fmla="*/ 35 w 96"/>
                    <a:gd name="T41" fmla="*/ 203 h 203"/>
                    <a:gd name="T42" fmla="*/ 23 w 96"/>
                    <a:gd name="T43" fmla="*/ 192 h 203"/>
                    <a:gd name="T44" fmla="*/ 23 w 96"/>
                    <a:gd name="T45" fmla="*/ 96 h 203"/>
                    <a:gd name="T46" fmla="*/ 23 w 96"/>
                    <a:gd name="T47" fmla="*/ 71 h 203"/>
                    <a:gd name="T48" fmla="*/ 23 w 96"/>
                    <a:gd name="T49" fmla="*/ 41 h 203"/>
                    <a:gd name="T50" fmla="*/ 20 w 96"/>
                    <a:gd name="T51" fmla="*/ 41 h 203"/>
                    <a:gd name="T52" fmla="*/ 20 w 96"/>
                    <a:gd name="T53" fmla="*/ 89 h 203"/>
                    <a:gd name="T54" fmla="*/ 10 w 96"/>
                    <a:gd name="T55" fmla="*/ 98 h 203"/>
                    <a:gd name="T56" fmla="*/ 0 w 96"/>
                    <a:gd name="T57" fmla="*/ 89 h 203"/>
                    <a:gd name="T58" fmla="*/ 0 w 96"/>
                    <a:gd name="T59" fmla="*/ 27 h 203"/>
                    <a:gd name="T60" fmla="*/ 1 w 96"/>
                    <a:gd name="T61" fmla="*/ 26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96" h="203">
                      <a:moveTo>
                        <a:pt x="1" y="26"/>
                      </a:moveTo>
                      <a:cubicBezTo>
                        <a:pt x="1" y="26"/>
                        <a:pt x="1" y="26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3" y="8"/>
                        <a:pt x="26" y="5"/>
                        <a:pt x="37" y="4"/>
                      </a:cubicBezTo>
                      <a:cubicBezTo>
                        <a:pt x="38" y="4"/>
                        <a:pt x="39" y="4"/>
                        <a:pt x="39" y="4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54" y="4"/>
                        <a:pt x="96" y="0"/>
                        <a:pt x="96" y="28"/>
                      </a:cubicBezTo>
                      <a:cubicBezTo>
                        <a:pt x="96" y="89"/>
                        <a:pt x="96" y="89"/>
                        <a:pt x="96" y="89"/>
                      </a:cubicBezTo>
                      <a:cubicBezTo>
                        <a:pt x="96" y="95"/>
                        <a:pt x="92" y="99"/>
                        <a:pt x="86" y="99"/>
                      </a:cubicBezTo>
                      <a:cubicBezTo>
                        <a:pt x="81" y="99"/>
                        <a:pt x="76" y="95"/>
                        <a:pt x="76" y="89"/>
                      </a:cubicBezTo>
                      <a:cubicBezTo>
                        <a:pt x="76" y="41"/>
                        <a:pt x="76" y="41"/>
                        <a:pt x="76" y="41"/>
                      </a:cubicBezTo>
                      <a:cubicBezTo>
                        <a:pt x="73" y="41"/>
                        <a:pt x="73" y="41"/>
                        <a:pt x="73" y="41"/>
                      </a:cubicBezTo>
                      <a:cubicBezTo>
                        <a:pt x="73" y="71"/>
                        <a:pt x="73" y="71"/>
                        <a:pt x="73" y="71"/>
                      </a:cubicBezTo>
                      <a:cubicBezTo>
                        <a:pt x="73" y="96"/>
                        <a:pt x="73" y="96"/>
                        <a:pt x="73" y="96"/>
                      </a:cubicBezTo>
                      <a:cubicBezTo>
                        <a:pt x="73" y="192"/>
                        <a:pt x="73" y="192"/>
                        <a:pt x="73" y="192"/>
                      </a:cubicBezTo>
                      <a:cubicBezTo>
                        <a:pt x="73" y="198"/>
                        <a:pt x="68" y="203"/>
                        <a:pt x="61" y="203"/>
                      </a:cubicBezTo>
                      <a:cubicBezTo>
                        <a:pt x="55" y="203"/>
                        <a:pt x="50" y="198"/>
                        <a:pt x="50" y="192"/>
                      </a:cubicBezTo>
                      <a:cubicBezTo>
                        <a:pt x="50" y="104"/>
                        <a:pt x="50" y="104"/>
                        <a:pt x="50" y="104"/>
                      </a:cubicBezTo>
                      <a:cubicBezTo>
                        <a:pt x="46" y="104"/>
                        <a:pt x="46" y="104"/>
                        <a:pt x="46" y="104"/>
                      </a:cubicBezTo>
                      <a:cubicBezTo>
                        <a:pt x="46" y="192"/>
                        <a:pt x="46" y="192"/>
                        <a:pt x="46" y="192"/>
                      </a:cubicBezTo>
                      <a:cubicBezTo>
                        <a:pt x="46" y="198"/>
                        <a:pt x="41" y="203"/>
                        <a:pt x="35" y="203"/>
                      </a:cubicBezTo>
                      <a:cubicBezTo>
                        <a:pt x="28" y="203"/>
                        <a:pt x="23" y="198"/>
                        <a:pt x="23" y="192"/>
                      </a:cubicBezTo>
                      <a:cubicBezTo>
                        <a:pt x="23" y="96"/>
                        <a:pt x="23" y="96"/>
                        <a:pt x="23" y="96"/>
                      </a:cubicBezTo>
                      <a:cubicBezTo>
                        <a:pt x="23" y="71"/>
                        <a:pt x="23" y="71"/>
                        <a:pt x="23" y="7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20" y="89"/>
                        <a:pt x="20" y="89"/>
                        <a:pt x="20" y="89"/>
                      </a:cubicBezTo>
                      <a:cubicBezTo>
                        <a:pt x="20" y="94"/>
                        <a:pt x="16" y="98"/>
                        <a:pt x="10" y="98"/>
                      </a:cubicBezTo>
                      <a:cubicBezTo>
                        <a:pt x="5" y="98"/>
                        <a:pt x="0" y="94"/>
                        <a:pt x="0" y="89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7"/>
                        <a:pt x="1" y="26"/>
                        <a:pt x="1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0" name="Oval 62">
                  <a:extLst>
                    <a:ext uri="{FF2B5EF4-FFF2-40B4-BE49-F238E27FC236}">
                      <a16:creationId xmlns="" xmlns:a16="http://schemas.microsoft.com/office/drawing/2014/main" id="{0B9A198F-2BAE-4361-971F-F9D2FD1574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32" y="2574"/>
                  <a:ext cx="102" cy="102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1" name="Freeform 63">
                  <a:extLst>
                    <a:ext uri="{FF2B5EF4-FFF2-40B4-BE49-F238E27FC236}">
                      <a16:creationId xmlns="" xmlns:a16="http://schemas.microsoft.com/office/drawing/2014/main" id="{6CE0A980-2A59-4818-BCC1-635B6CF7E9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1" y="-1310"/>
                  <a:ext cx="107" cy="213"/>
                </a:xfrm>
                <a:custGeom>
                  <a:avLst/>
                  <a:gdLst>
                    <a:gd name="T0" fmla="*/ 0 w 45"/>
                    <a:gd name="T1" fmla="*/ 16 h 90"/>
                    <a:gd name="T2" fmla="*/ 0 w 45"/>
                    <a:gd name="T3" fmla="*/ 16 h 90"/>
                    <a:gd name="T4" fmla="*/ 0 w 45"/>
                    <a:gd name="T5" fmla="*/ 15 h 90"/>
                    <a:gd name="T6" fmla="*/ 15 w 45"/>
                    <a:gd name="T7" fmla="*/ 4 h 90"/>
                    <a:gd name="T8" fmla="*/ 16 w 45"/>
                    <a:gd name="T9" fmla="*/ 4 h 90"/>
                    <a:gd name="T10" fmla="*/ 22 w 45"/>
                    <a:gd name="T11" fmla="*/ 3 h 90"/>
                    <a:gd name="T12" fmla="*/ 41 w 45"/>
                    <a:gd name="T13" fmla="*/ 12 h 90"/>
                    <a:gd name="T14" fmla="*/ 45 w 45"/>
                    <a:gd name="T15" fmla="*/ 38 h 90"/>
                    <a:gd name="T16" fmla="*/ 41 w 45"/>
                    <a:gd name="T17" fmla="*/ 43 h 90"/>
                    <a:gd name="T18" fmla="*/ 36 w 45"/>
                    <a:gd name="T19" fmla="*/ 39 h 90"/>
                    <a:gd name="T20" fmla="*/ 34 w 45"/>
                    <a:gd name="T21" fmla="*/ 18 h 90"/>
                    <a:gd name="T22" fmla="*/ 32 w 45"/>
                    <a:gd name="T23" fmla="*/ 19 h 90"/>
                    <a:gd name="T24" fmla="*/ 34 w 45"/>
                    <a:gd name="T25" fmla="*/ 31 h 90"/>
                    <a:gd name="T26" fmla="*/ 35 w 45"/>
                    <a:gd name="T27" fmla="*/ 42 h 90"/>
                    <a:gd name="T28" fmla="*/ 40 w 45"/>
                    <a:gd name="T29" fmla="*/ 83 h 90"/>
                    <a:gd name="T30" fmla="*/ 36 w 45"/>
                    <a:gd name="T31" fmla="*/ 89 h 90"/>
                    <a:gd name="T32" fmla="*/ 30 w 45"/>
                    <a:gd name="T33" fmla="*/ 84 h 90"/>
                    <a:gd name="T34" fmla="*/ 26 w 45"/>
                    <a:gd name="T35" fmla="*/ 47 h 90"/>
                    <a:gd name="T36" fmla="*/ 24 w 45"/>
                    <a:gd name="T37" fmla="*/ 47 h 90"/>
                    <a:gd name="T38" fmla="*/ 29 w 45"/>
                    <a:gd name="T39" fmla="*/ 85 h 90"/>
                    <a:gd name="T40" fmla="*/ 24 w 45"/>
                    <a:gd name="T41" fmla="*/ 90 h 90"/>
                    <a:gd name="T42" fmla="*/ 19 w 45"/>
                    <a:gd name="T43" fmla="*/ 86 h 90"/>
                    <a:gd name="T44" fmla="*/ 14 w 45"/>
                    <a:gd name="T45" fmla="*/ 45 h 90"/>
                    <a:gd name="T46" fmla="*/ 12 w 45"/>
                    <a:gd name="T47" fmla="*/ 34 h 90"/>
                    <a:gd name="T48" fmla="*/ 11 w 45"/>
                    <a:gd name="T49" fmla="*/ 21 h 90"/>
                    <a:gd name="T50" fmla="*/ 9 w 45"/>
                    <a:gd name="T51" fmla="*/ 21 h 90"/>
                    <a:gd name="T52" fmla="*/ 12 w 45"/>
                    <a:gd name="T53" fmla="*/ 42 h 90"/>
                    <a:gd name="T54" fmla="*/ 8 w 45"/>
                    <a:gd name="T55" fmla="*/ 46 h 90"/>
                    <a:gd name="T56" fmla="*/ 4 w 45"/>
                    <a:gd name="T57" fmla="*/ 43 h 90"/>
                    <a:gd name="T58" fmla="*/ 0 w 45"/>
                    <a:gd name="T59" fmla="*/ 16 h 90"/>
                    <a:gd name="T60" fmla="*/ 0 w 45"/>
                    <a:gd name="T61" fmla="*/ 16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5" h="90">
                      <a:moveTo>
                        <a:pt x="0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8"/>
                        <a:pt x="10" y="5"/>
                        <a:pt x="15" y="4"/>
                      </a:cubicBezTo>
                      <a:cubicBezTo>
                        <a:pt x="15" y="4"/>
                        <a:pt x="15" y="4"/>
                        <a:pt x="16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3"/>
                        <a:pt x="40" y="0"/>
                        <a:pt x="41" y="12"/>
                      </a:cubicBezTo>
                      <a:cubicBezTo>
                        <a:pt x="45" y="38"/>
                        <a:pt x="45" y="38"/>
                        <a:pt x="45" y="38"/>
                      </a:cubicBezTo>
                      <a:cubicBezTo>
                        <a:pt x="45" y="40"/>
                        <a:pt x="43" y="42"/>
                        <a:pt x="41" y="43"/>
                      </a:cubicBezTo>
                      <a:cubicBezTo>
                        <a:pt x="39" y="43"/>
                        <a:pt x="36" y="41"/>
                        <a:pt x="36" y="39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40" y="83"/>
                        <a:pt x="40" y="83"/>
                        <a:pt x="40" y="83"/>
                      </a:cubicBezTo>
                      <a:cubicBezTo>
                        <a:pt x="40" y="86"/>
                        <a:pt x="38" y="88"/>
                        <a:pt x="36" y="89"/>
                      </a:cubicBezTo>
                      <a:cubicBezTo>
                        <a:pt x="33" y="89"/>
                        <a:pt x="30" y="87"/>
                        <a:pt x="30" y="84"/>
                      </a:cubicBezTo>
                      <a:cubicBezTo>
                        <a:pt x="26" y="47"/>
                        <a:pt x="26" y="47"/>
                        <a:pt x="26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9" y="87"/>
                        <a:pt x="27" y="90"/>
                        <a:pt x="24" y="90"/>
                      </a:cubicBezTo>
                      <a:cubicBezTo>
                        <a:pt x="22" y="90"/>
                        <a:pt x="19" y="88"/>
                        <a:pt x="19" y="86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2" y="42"/>
                        <a:pt x="12" y="42"/>
                        <a:pt x="12" y="42"/>
                      </a:cubicBezTo>
                      <a:cubicBezTo>
                        <a:pt x="12" y="44"/>
                        <a:pt x="11" y="46"/>
                        <a:pt x="8" y="46"/>
                      </a:cubicBezTo>
                      <a:cubicBezTo>
                        <a:pt x="6" y="47"/>
                        <a:pt x="4" y="45"/>
                        <a:pt x="4" y="43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2" name="Freeform 64">
                  <a:extLst>
                    <a:ext uri="{FF2B5EF4-FFF2-40B4-BE49-F238E27FC236}">
                      <a16:creationId xmlns="" xmlns:a16="http://schemas.microsoft.com/office/drawing/2014/main" id="{2C601E49-3158-42D5-A976-94A00D41E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0" y="-1350"/>
                  <a:ext cx="47" cy="47"/>
                </a:xfrm>
                <a:custGeom>
                  <a:avLst/>
                  <a:gdLst>
                    <a:gd name="T0" fmla="*/ 11 w 20"/>
                    <a:gd name="T1" fmla="*/ 19 h 20"/>
                    <a:gd name="T2" fmla="*/ 1 w 20"/>
                    <a:gd name="T3" fmla="*/ 11 h 20"/>
                    <a:gd name="T4" fmla="*/ 9 w 20"/>
                    <a:gd name="T5" fmla="*/ 1 h 20"/>
                    <a:gd name="T6" fmla="*/ 19 w 20"/>
                    <a:gd name="T7" fmla="*/ 9 h 20"/>
                    <a:gd name="T8" fmla="*/ 11 w 20"/>
                    <a:gd name="T9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0">
                      <a:moveTo>
                        <a:pt x="11" y="19"/>
                      </a:moveTo>
                      <a:cubicBezTo>
                        <a:pt x="6" y="20"/>
                        <a:pt x="2" y="16"/>
                        <a:pt x="1" y="11"/>
                      </a:cubicBezTo>
                      <a:cubicBezTo>
                        <a:pt x="0" y="6"/>
                        <a:pt x="4" y="2"/>
                        <a:pt x="9" y="1"/>
                      </a:cubicBezTo>
                      <a:cubicBezTo>
                        <a:pt x="14" y="0"/>
                        <a:pt x="19" y="4"/>
                        <a:pt x="19" y="9"/>
                      </a:cubicBezTo>
                      <a:cubicBezTo>
                        <a:pt x="20" y="14"/>
                        <a:pt x="16" y="19"/>
                        <a:pt x="1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3" name="Freeform 65">
                  <a:extLst>
                    <a:ext uri="{FF2B5EF4-FFF2-40B4-BE49-F238E27FC236}">
                      <a16:creationId xmlns="" xmlns:a16="http://schemas.microsoft.com/office/drawing/2014/main" id="{95D12821-3296-4155-BDF9-41528AD14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07" y="-794"/>
                  <a:ext cx="105" cy="215"/>
                </a:xfrm>
                <a:custGeom>
                  <a:avLst/>
                  <a:gdLst>
                    <a:gd name="T0" fmla="*/ 0 w 44"/>
                    <a:gd name="T1" fmla="*/ 16 h 91"/>
                    <a:gd name="T2" fmla="*/ 0 w 44"/>
                    <a:gd name="T3" fmla="*/ 16 h 91"/>
                    <a:gd name="T4" fmla="*/ 0 w 44"/>
                    <a:gd name="T5" fmla="*/ 16 h 91"/>
                    <a:gd name="T6" fmla="*/ 14 w 44"/>
                    <a:gd name="T7" fmla="*/ 5 h 91"/>
                    <a:gd name="T8" fmla="*/ 15 w 44"/>
                    <a:gd name="T9" fmla="*/ 5 h 91"/>
                    <a:gd name="T10" fmla="*/ 21 w 44"/>
                    <a:gd name="T11" fmla="*/ 4 h 91"/>
                    <a:gd name="T12" fmla="*/ 41 w 44"/>
                    <a:gd name="T13" fmla="*/ 12 h 91"/>
                    <a:gd name="T14" fmla="*/ 44 w 44"/>
                    <a:gd name="T15" fmla="*/ 38 h 91"/>
                    <a:gd name="T16" fmla="*/ 40 w 44"/>
                    <a:gd name="T17" fmla="*/ 43 h 91"/>
                    <a:gd name="T18" fmla="*/ 36 w 44"/>
                    <a:gd name="T19" fmla="*/ 39 h 91"/>
                    <a:gd name="T20" fmla="*/ 33 w 44"/>
                    <a:gd name="T21" fmla="*/ 19 h 91"/>
                    <a:gd name="T22" fmla="*/ 32 w 44"/>
                    <a:gd name="T23" fmla="*/ 19 h 91"/>
                    <a:gd name="T24" fmla="*/ 33 w 44"/>
                    <a:gd name="T25" fmla="*/ 32 h 91"/>
                    <a:gd name="T26" fmla="*/ 34 w 44"/>
                    <a:gd name="T27" fmla="*/ 42 h 91"/>
                    <a:gd name="T28" fmla="*/ 39 w 44"/>
                    <a:gd name="T29" fmla="*/ 83 h 91"/>
                    <a:gd name="T30" fmla="*/ 35 w 44"/>
                    <a:gd name="T31" fmla="*/ 89 h 91"/>
                    <a:gd name="T32" fmla="*/ 30 w 44"/>
                    <a:gd name="T33" fmla="*/ 85 h 91"/>
                    <a:gd name="T34" fmla="*/ 25 w 44"/>
                    <a:gd name="T35" fmla="*/ 47 h 91"/>
                    <a:gd name="T36" fmla="*/ 23 w 44"/>
                    <a:gd name="T37" fmla="*/ 47 h 91"/>
                    <a:gd name="T38" fmla="*/ 28 w 44"/>
                    <a:gd name="T39" fmla="*/ 85 h 91"/>
                    <a:gd name="T40" fmla="*/ 24 w 44"/>
                    <a:gd name="T41" fmla="*/ 90 h 91"/>
                    <a:gd name="T42" fmla="*/ 18 w 44"/>
                    <a:gd name="T43" fmla="*/ 86 h 91"/>
                    <a:gd name="T44" fmla="*/ 13 w 44"/>
                    <a:gd name="T45" fmla="*/ 45 h 91"/>
                    <a:gd name="T46" fmla="*/ 12 w 44"/>
                    <a:gd name="T47" fmla="*/ 34 h 91"/>
                    <a:gd name="T48" fmla="*/ 10 w 44"/>
                    <a:gd name="T49" fmla="*/ 22 h 91"/>
                    <a:gd name="T50" fmla="*/ 9 w 44"/>
                    <a:gd name="T51" fmla="*/ 22 h 91"/>
                    <a:gd name="T52" fmla="*/ 11 w 44"/>
                    <a:gd name="T53" fmla="*/ 42 h 91"/>
                    <a:gd name="T54" fmla="*/ 8 w 44"/>
                    <a:gd name="T55" fmla="*/ 47 h 91"/>
                    <a:gd name="T56" fmla="*/ 3 w 44"/>
                    <a:gd name="T57" fmla="*/ 43 h 91"/>
                    <a:gd name="T58" fmla="*/ 0 w 44"/>
                    <a:gd name="T59" fmla="*/ 17 h 91"/>
                    <a:gd name="T60" fmla="*/ 0 w 44"/>
                    <a:gd name="T61" fmla="*/ 16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4" h="91">
                      <a:moveTo>
                        <a:pt x="0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9"/>
                        <a:pt x="10" y="6"/>
                        <a:pt x="14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39" y="0"/>
                        <a:pt x="41" y="12"/>
                      </a:cubicBezTo>
                      <a:cubicBezTo>
                        <a:pt x="44" y="38"/>
                        <a:pt x="44" y="38"/>
                        <a:pt x="44" y="38"/>
                      </a:cubicBezTo>
                      <a:cubicBezTo>
                        <a:pt x="44" y="41"/>
                        <a:pt x="43" y="43"/>
                        <a:pt x="40" y="43"/>
                      </a:cubicBezTo>
                      <a:cubicBezTo>
                        <a:pt x="38" y="43"/>
                        <a:pt x="36" y="42"/>
                        <a:pt x="36" y="39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19"/>
                        <a:pt x="32" y="19"/>
                        <a:pt x="32" y="19"/>
                      </a:cubicBezTo>
                      <a:cubicBezTo>
                        <a:pt x="33" y="32"/>
                        <a:pt x="33" y="32"/>
                        <a:pt x="33" y="32"/>
                      </a:cubicBezTo>
                      <a:cubicBezTo>
                        <a:pt x="34" y="42"/>
                        <a:pt x="34" y="42"/>
                        <a:pt x="34" y="42"/>
                      </a:cubicBezTo>
                      <a:cubicBezTo>
                        <a:pt x="39" y="83"/>
                        <a:pt x="39" y="83"/>
                        <a:pt x="39" y="83"/>
                      </a:cubicBezTo>
                      <a:cubicBezTo>
                        <a:pt x="40" y="86"/>
                        <a:pt x="38" y="89"/>
                        <a:pt x="35" y="89"/>
                      </a:cubicBezTo>
                      <a:cubicBezTo>
                        <a:pt x="32" y="89"/>
                        <a:pt x="30" y="87"/>
                        <a:pt x="30" y="85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23" y="47"/>
                        <a:pt x="23" y="47"/>
                        <a:pt x="23" y="47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28" y="88"/>
                        <a:pt x="26" y="90"/>
                        <a:pt x="24" y="90"/>
                      </a:cubicBezTo>
                      <a:cubicBezTo>
                        <a:pt x="21" y="91"/>
                        <a:pt x="19" y="89"/>
                        <a:pt x="18" y="86"/>
                      </a:cubicBezTo>
                      <a:cubicBezTo>
                        <a:pt x="13" y="45"/>
                        <a:pt x="13" y="45"/>
                        <a:pt x="13" y="45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2" y="44"/>
                        <a:pt x="10" y="46"/>
                        <a:pt x="8" y="47"/>
                      </a:cubicBezTo>
                      <a:cubicBezTo>
                        <a:pt x="5" y="47"/>
                        <a:pt x="3" y="45"/>
                        <a:pt x="3" y="43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6"/>
                        <a:pt x="0" y="16"/>
                        <a:pt x="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4" name="Freeform 66">
                  <a:extLst>
                    <a:ext uri="{FF2B5EF4-FFF2-40B4-BE49-F238E27FC236}">
                      <a16:creationId xmlns="" xmlns:a16="http://schemas.microsoft.com/office/drawing/2014/main" id="{DFAA9D03-7682-4A49-BD4B-17BACF17B7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26" y="-832"/>
                  <a:ext cx="45" cy="45"/>
                </a:xfrm>
                <a:custGeom>
                  <a:avLst/>
                  <a:gdLst>
                    <a:gd name="T0" fmla="*/ 11 w 19"/>
                    <a:gd name="T1" fmla="*/ 19 h 19"/>
                    <a:gd name="T2" fmla="*/ 0 w 19"/>
                    <a:gd name="T3" fmla="*/ 11 h 19"/>
                    <a:gd name="T4" fmla="*/ 8 w 19"/>
                    <a:gd name="T5" fmla="*/ 0 h 19"/>
                    <a:gd name="T6" fmla="*/ 19 w 19"/>
                    <a:gd name="T7" fmla="*/ 8 h 19"/>
                    <a:gd name="T8" fmla="*/ 11 w 19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9">
                      <a:moveTo>
                        <a:pt x="11" y="19"/>
                      </a:moveTo>
                      <a:cubicBezTo>
                        <a:pt x="6" y="19"/>
                        <a:pt x="1" y="16"/>
                        <a:pt x="0" y="11"/>
                      </a:cubicBezTo>
                      <a:cubicBezTo>
                        <a:pt x="0" y="6"/>
                        <a:pt x="3" y="1"/>
                        <a:pt x="8" y="0"/>
                      </a:cubicBezTo>
                      <a:cubicBezTo>
                        <a:pt x="14" y="0"/>
                        <a:pt x="18" y="3"/>
                        <a:pt x="19" y="8"/>
                      </a:cubicBezTo>
                      <a:cubicBezTo>
                        <a:pt x="19" y="13"/>
                        <a:pt x="16" y="18"/>
                        <a:pt x="1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5" name="Freeform 67">
                  <a:extLst>
                    <a:ext uri="{FF2B5EF4-FFF2-40B4-BE49-F238E27FC236}">
                      <a16:creationId xmlns="" xmlns:a16="http://schemas.microsoft.com/office/drawing/2014/main" id="{B03CDD6C-4519-4040-B8C9-E400C4A7E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6" y="-1222"/>
                  <a:ext cx="61" cy="127"/>
                </a:xfrm>
                <a:custGeom>
                  <a:avLst/>
                  <a:gdLst>
                    <a:gd name="T0" fmla="*/ 0 w 26"/>
                    <a:gd name="T1" fmla="*/ 10 h 54"/>
                    <a:gd name="T2" fmla="*/ 0 w 26"/>
                    <a:gd name="T3" fmla="*/ 10 h 54"/>
                    <a:gd name="T4" fmla="*/ 0 w 26"/>
                    <a:gd name="T5" fmla="*/ 9 h 54"/>
                    <a:gd name="T6" fmla="*/ 8 w 26"/>
                    <a:gd name="T7" fmla="*/ 3 h 54"/>
                    <a:gd name="T8" fmla="*/ 9 w 26"/>
                    <a:gd name="T9" fmla="*/ 3 h 54"/>
                    <a:gd name="T10" fmla="*/ 13 w 26"/>
                    <a:gd name="T11" fmla="*/ 2 h 54"/>
                    <a:gd name="T12" fmla="*/ 24 w 26"/>
                    <a:gd name="T13" fmla="*/ 7 h 54"/>
                    <a:gd name="T14" fmla="*/ 26 w 26"/>
                    <a:gd name="T15" fmla="*/ 23 h 54"/>
                    <a:gd name="T16" fmla="*/ 24 w 26"/>
                    <a:gd name="T17" fmla="*/ 26 h 54"/>
                    <a:gd name="T18" fmla="*/ 21 w 26"/>
                    <a:gd name="T19" fmla="*/ 23 h 54"/>
                    <a:gd name="T20" fmla="*/ 20 w 26"/>
                    <a:gd name="T21" fmla="*/ 11 h 54"/>
                    <a:gd name="T22" fmla="*/ 19 w 26"/>
                    <a:gd name="T23" fmla="*/ 11 h 54"/>
                    <a:gd name="T24" fmla="*/ 20 w 26"/>
                    <a:gd name="T25" fmla="*/ 19 h 54"/>
                    <a:gd name="T26" fmla="*/ 20 w 26"/>
                    <a:gd name="T27" fmla="*/ 25 h 54"/>
                    <a:gd name="T28" fmla="*/ 23 w 26"/>
                    <a:gd name="T29" fmla="*/ 50 h 54"/>
                    <a:gd name="T30" fmla="*/ 21 w 26"/>
                    <a:gd name="T31" fmla="*/ 53 h 54"/>
                    <a:gd name="T32" fmla="*/ 17 w 26"/>
                    <a:gd name="T33" fmla="*/ 50 h 54"/>
                    <a:gd name="T34" fmla="*/ 15 w 26"/>
                    <a:gd name="T35" fmla="*/ 28 h 54"/>
                    <a:gd name="T36" fmla="*/ 14 w 26"/>
                    <a:gd name="T37" fmla="*/ 28 h 54"/>
                    <a:gd name="T38" fmla="*/ 17 w 26"/>
                    <a:gd name="T39" fmla="*/ 50 h 54"/>
                    <a:gd name="T40" fmla="*/ 14 w 26"/>
                    <a:gd name="T41" fmla="*/ 54 h 54"/>
                    <a:gd name="T42" fmla="*/ 11 w 26"/>
                    <a:gd name="T43" fmla="*/ 51 h 54"/>
                    <a:gd name="T44" fmla="*/ 8 w 26"/>
                    <a:gd name="T45" fmla="*/ 27 h 54"/>
                    <a:gd name="T46" fmla="*/ 7 w 26"/>
                    <a:gd name="T47" fmla="*/ 20 h 54"/>
                    <a:gd name="T48" fmla="*/ 6 w 26"/>
                    <a:gd name="T49" fmla="*/ 13 h 54"/>
                    <a:gd name="T50" fmla="*/ 5 w 26"/>
                    <a:gd name="T51" fmla="*/ 13 h 54"/>
                    <a:gd name="T52" fmla="*/ 7 w 26"/>
                    <a:gd name="T53" fmla="*/ 25 h 54"/>
                    <a:gd name="T54" fmla="*/ 4 w 26"/>
                    <a:gd name="T55" fmla="*/ 28 h 54"/>
                    <a:gd name="T56" fmla="*/ 2 w 26"/>
                    <a:gd name="T57" fmla="*/ 26 h 54"/>
                    <a:gd name="T58" fmla="*/ 0 w 26"/>
                    <a:gd name="T59" fmla="*/ 10 h 54"/>
                    <a:gd name="T60" fmla="*/ 0 w 26"/>
                    <a:gd name="T61" fmla="*/ 1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6" h="54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5"/>
                        <a:pt x="6" y="3"/>
                        <a:pt x="8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23" y="0"/>
                        <a:pt x="24" y="7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24"/>
                        <a:pt x="25" y="26"/>
                        <a:pt x="24" y="26"/>
                      </a:cubicBezTo>
                      <a:cubicBezTo>
                        <a:pt x="22" y="26"/>
                        <a:pt x="21" y="25"/>
                        <a:pt x="21" y="23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25"/>
                        <a:pt x="20" y="25"/>
                        <a:pt x="20" y="25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4" y="51"/>
                        <a:pt x="22" y="53"/>
                        <a:pt x="21" y="53"/>
                      </a:cubicBezTo>
                      <a:cubicBezTo>
                        <a:pt x="19" y="53"/>
                        <a:pt x="18" y="52"/>
                        <a:pt x="17" y="50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7" y="50"/>
                        <a:pt x="17" y="50"/>
                        <a:pt x="17" y="50"/>
                      </a:cubicBezTo>
                      <a:cubicBezTo>
                        <a:pt x="17" y="52"/>
                        <a:pt x="16" y="54"/>
                        <a:pt x="14" y="54"/>
                      </a:cubicBezTo>
                      <a:cubicBezTo>
                        <a:pt x="12" y="54"/>
                        <a:pt x="11" y="53"/>
                        <a:pt x="11" y="51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26"/>
                        <a:pt x="6" y="28"/>
                        <a:pt x="4" y="28"/>
                      </a:cubicBezTo>
                      <a:cubicBezTo>
                        <a:pt x="3" y="28"/>
                        <a:pt x="2" y="27"/>
                        <a:pt x="2" y="26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6" name="Freeform 68">
                  <a:extLst>
                    <a:ext uri="{FF2B5EF4-FFF2-40B4-BE49-F238E27FC236}">
                      <a16:creationId xmlns="" xmlns:a16="http://schemas.microsoft.com/office/drawing/2014/main" id="{BA88C917-5929-45DC-8190-21427DFE18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58" y="-1246"/>
                  <a:ext cx="26" cy="28"/>
                </a:xfrm>
                <a:custGeom>
                  <a:avLst/>
                  <a:gdLst>
                    <a:gd name="T0" fmla="*/ 6 w 11"/>
                    <a:gd name="T1" fmla="*/ 12 h 12"/>
                    <a:gd name="T2" fmla="*/ 0 w 11"/>
                    <a:gd name="T3" fmla="*/ 7 h 12"/>
                    <a:gd name="T4" fmla="*/ 5 w 11"/>
                    <a:gd name="T5" fmla="*/ 1 h 12"/>
                    <a:gd name="T6" fmla="*/ 11 w 11"/>
                    <a:gd name="T7" fmla="*/ 6 h 12"/>
                    <a:gd name="T8" fmla="*/ 6 w 11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2">
                      <a:moveTo>
                        <a:pt x="6" y="12"/>
                      </a:moveTo>
                      <a:cubicBezTo>
                        <a:pt x="3" y="12"/>
                        <a:pt x="0" y="10"/>
                        <a:pt x="0" y="7"/>
                      </a:cubicBezTo>
                      <a:cubicBezTo>
                        <a:pt x="0" y="4"/>
                        <a:pt x="2" y="1"/>
                        <a:pt x="5" y="1"/>
                      </a:cubicBezTo>
                      <a:cubicBezTo>
                        <a:pt x="8" y="0"/>
                        <a:pt x="10" y="3"/>
                        <a:pt x="11" y="6"/>
                      </a:cubicBezTo>
                      <a:cubicBezTo>
                        <a:pt x="11" y="9"/>
                        <a:pt x="9" y="11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7" name="Freeform 69">
                  <a:extLst>
                    <a:ext uri="{FF2B5EF4-FFF2-40B4-BE49-F238E27FC236}">
                      <a16:creationId xmlns="" xmlns:a16="http://schemas.microsoft.com/office/drawing/2014/main" id="{D28A6964-CC68-42F1-B4BD-0C0F475BC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62" y="351"/>
                  <a:ext cx="175" cy="241"/>
                </a:xfrm>
                <a:custGeom>
                  <a:avLst/>
                  <a:gdLst>
                    <a:gd name="T0" fmla="*/ 26 w 74"/>
                    <a:gd name="T1" fmla="*/ 98 h 102"/>
                    <a:gd name="T2" fmla="*/ 29 w 74"/>
                    <a:gd name="T3" fmla="*/ 81 h 102"/>
                    <a:gd name="T4" fmla="*/ 29 w 74"/>
                    <a:gd name="T5" fmla="*/ 80 h 102"/>
                    <a:gd name="T6" fmla="*/ 33 w 74"/>
                    <a:gd name="T7" fmla="*/ 65 h 102"/>
                    <a:gd name="T8" fmla="*/ 45 w 74"/>
                    <a:gd name="T9" fmla="*/ 45 h 102"/>
                    <a:gd name="T10" fmla="*/ 46 w 74"/>
                    <a:gd name="T11" fmla="*/ 43 h 102"/>
                    <a:gd name="T12" fmla="*/ 47 w 74"/>
                    <a:gd name="T13" fmla="*/ 43 h 102"/>
                    <a:gd name="T14" fmla="*/ 71 w 74"/>
                    <a:gd name="T15" fmla="*/ 34 h 102"/>
                    <a:gd name="T16" fmla="*/ 74 w 74"/>
                    <a:gd name="T17" fmla="*/ 29 h 102"/>
                    <a:gd name="T18" fmla="*/ 69 w 74"/>
                    <a:gd name="T19" fmla="*/ 27 h 102"/>
                    <a:gd name="T20" fmla="*/ 46 w 74"/>
                    <a:gd name="T21" fmla="*/ 35 h 102"/>
                    <a:gd name="T22" fmla="*/ 45 w 74"/>
                    <a:gd name="T23" fmla="*/ 35 h 102"/>
                    <a:gd name="T24" fmla="*/ 39 w 74"/>
                    <a:gd name="T25" fmla="*/ 31 h 102"/>
                    <a:gd name="T26" fmla="*/ 38 w 74"/>
                    <a:gd name="T27" fmla="*/ 30 h 102"/>
                    <a:gd name="T28" fmla="*/ 41 w 74"/>
                    <a:gd name="T29" fmla="*/ 4 h 102"/>
                    <a:gd name="T30" fmla="*/ 37 w 74"/>
                    <a:gd name="T31" fmla="*/ 0 h 102"/>
                    <a:gd name="T32" fmla="*/ 33 w 74"/>
                    <a:gd name="T33" fmla="*/ 4 h 102"/>
                    <a:gd name="T34" fmla="*/ 30 w 74"/>
                    <a:gd name="T35" fmla="*/ 32 h 102"/>
                    <a:gd name="T36" fmla="*/ 30 w 74"/>
                    <a:gd name="T37" fmla="*/ 33 h 102"/>
                    <a:gd name="T38" fmla="*/ 17 w 74"/>
                    <a:gd name="T39" fmla="*/ 55 h 102"/>
                    <a:gd name="T40" fmla="*/ 16 w 74"/>
                    <a:gd name="T41" fmla="*/ 56 h 102"/>
                    <a:gd name="T42" fmla="*/ 7 w 74"/>
                    <a:gd name="T43" fmla="*/ 67 h 102"/>
                    <a:gd name="T44" fmla="*/ 5 w 74"/>
                    <a:gd name="T45" fmla="*/ 70 h 102"/>
                    <a:gd name="T46" fmla="*/ 0 w 74"/>
                    <a:gd name="T47" fmla="*/ 92 h 102"/>
                    <a:gd name="T48" fmla="*/ 4 w 74"/>
                    <a:gd name="T49" fmla="*/ 97 h 102"/>
                    <a:gd name="T50" fmla="*/ 9 w 74"/>
                    <a:gd name="T51" fmla="*/ 94 h 102"/>
                    <a:gd name="T52" fmla="*/ 13 w 74"/>
                    <a:gd name="T53" fmla="*/ 73 h 102"/>
                    <a:gd name="T54" fmla="*/ 23 w 74"/>
                    <a:gd name="T55" fmla="*/ 63 h 102"/>
                    <a:gd name="T56" fmla="*/ 24 w 74"/>
                    <a:gd name="T57" fmla="*/ 64 h 102"/>
                    <a:gd name="T58" fmla="*/ 21 w 74"/>
                    <a:gd name="T59" fmla="*/ 76 h 102"/>
                    <a:gd name="T60" fmla="*/ 20 w 74"/>
                    <a:gd name="T61" fmla="*/ 78 h 102"/>
                    <a:gd name="T62" fmla="*/ 17 w 74"/>
                    <a:gd name="T63" fmla="*/ 98 h 102"/>
                    <a:gd name="T64" fmla="*/ 21 w 74"/>
                    <a:gd name="T65" fmla="*/ 102 h 102"/>
                    <a:gd name="T66" fmla="*/ 26 w 74"/>
                    <a:gd name="T67" fmla="*/ 9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4" h="102">
                      <a:moveTo>
                        <a:pt x="26" y="98"/>
                      </a:moveTo>
                      <a:cubicBezTo>
                        <a:pt x="29" y="81"/>
                        <a:pt x="29" y="81"/>
                        <a:pt x="29" y="81"/>
                      </a:cubicBezTo>
                      <a:cubicBezTo>
                        <a:pt x="29" y="81"/>
                        <a:pt x="29" y="81"/>
                        <a:pt x="29" y="80"/>
                      </a:cubicBezTo>
                      <a:cubicBezTo>
                        <a:pt x="33" y="65"/>
                        <a:pt x="33" y="65"/>
                        <a:pt x="33" y="65"/>
                      </a:cubicBezTo>
                      <a:cubicBezTo>
                        <a:pt x="45" y="45"/>
                        <a:pt x="45" y="45"/>
                        <a:pt x="45" y="45"/>
                      </a:cubicBezTo>
                      <a:cubicBezTo>
                        <a:pt x="46" y="44"/>
                        <a:pt x="46" y="44"/>
                        <a:pt x="46" y="43"/>
                      </a:cubicBezTo>
                      <a:cubicBezTo>
                        <a:pt x="46" y="43"/>
                        <a:pt x="47" y="43"/>
                        <a:pt x="47" y="43"/>
                      </a:cubicBezTo>
                      <a:cubicBezTo>
                        <a:pt x="71" y="34"/>
                        <a:pt x="71" y="34"/>
                        <a:pt x="71" y="34"/>
                      </a:cubicBezTo>
                      <a:cubicBezTo>
                        <a:pt x="73" y="33"/>
                        <a:pt x="74" y="31"/>
                        <a:pt x="74" y="29"/>
                      </a:cubicBezTo>
                      <a:cubicBezTo>
                        <a:pt x="73" y="27"/>
                        <a:pt x="71" y="26"/>
                        <a:pt x="69" y="27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5" y="35"/>
                        <a:pt x="45" y="35"/>
                        <a:pt x="45" y="35"/>
                      </a:cubicBezTo>
                      <a:cubicBezTo>
                        <a:pt x="39" y="31"/>
                        <a:pt x="39" y="31"/>
                        <a:pt x="39" y="31"/>
                      </a:cubicBezTo>
                      <a:cubicBezTo>
                        <a:pt x="39" y="31"/>
                        <a:pt x="38" y="31"/>
                        <a:pt x="38" y="30"/>
                      </a:cubicBez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41" y="2"/>
                        <a:pt x="39" y="0"/>
                        <a:pt x="37" y="0"/>
                      </a:cubicBezTo>
                      <a:cubicBezTo>
                        <a:pt x="35" y="0"/>
                        <a:pt x="33" y="1"/>
                        <a:pt x="33" y="4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7" y="56"/>
                        <a:pt x="17" y="56"/>
                        <a:pt x="16" y="56"/>
                      </a:cubicBezTo>
                      <a:cubicBezTo>
                        <a:pt x="7" y="67"/>
                        <a:pt x="7" y="67"/>
                        <a:pt x="7" y="67"/>
                      </a:cubicBezTo>
                      <a:cubicBezTo>
                        <a:pt x="6" y="68"/>
                        <a:pt x="5" y="69"/>
                        <a:pt x="5" y="70"/>
                      </a:cubicBezTo>
                      <a:cubicBezTo>
                        <a:pt x="0" y="92"/>
                        <a:pt x="0" y="92"/>
                        <a:pt x="0" y="92"/>
                      </a:cubicBezTo>
                      <a:cubicBezTo>
                        <a:pt x="0" y="94"/>
                        <a:pt x="1" y="97"/>
                        <a:pt x="4" y="97"/>
                      </a:cubicBezTo>
                      <a:cubicBezTo>
                        <a:pt x="6" y="98"/>
                        <a:pt x="9" y="96"/>
                        <a:pt x="9" y="94"/>
                      </a:cubicBezTo>
                      <a:cubicBezTo>
                        <a:pt x="13" y="73"/>
                        <a:pt x="13" y="73"/>
                        <a:pt x="13" y="73"/>
                      </a:cubicBezTo>
                      <a:cubicBezTo>
                        <a:pt x="23" y="63"/>
                        <a:pt x="23" y="63"/>
                        <a:pt x="23" y="63"/>
                      </a:cubicBezTo>
                      <a:cubicBezTo>
                        <a:pt x="24" y="64"/>
                        <a:pt x="24" y="64"/>
                        <a:pt x="24" y="64"/>
                      </a:cubicBezTo>
                      <a:cubicBezTo>
                        <a:pt x="21" y="76"/>
                        <a:pt x="21" y="76"/>
                        <a:pt x="21" y="76"/>
                      </a:cubicBezTo>
                      <a:cubicBezTo>
                        <a:pt x="21" y="77"/>
                        <a:pt x="20" y="78"/>
                        <a:pt x="20" y="78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100"/>
                        <a:pt x="19" y="102"/>
                        <a:pt x="21" y="102"/>
                      </a:cubicBezTo>
                      <a:cubicBezTo>
                        <a:pt x="24" y="102"/>
                        <a:pt x="26" y="101"/>
                        <a:pt x="26" y="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8" name="Freeform 70">
                  <a:extLst>
                    <a:ext uri="{FF2B5EF4-FFF2-40B4-BE49-F238E27FC236}">
                      <a16:creationId xmlns="" xmlns:a16="http://schemas.microsoft.com/office/drawing/2014/main" id="{1BFE26E4-0C85-4249-B4AF-EFA67DBA06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5" y="389"/>
                  <a:ext cx="40" cy="40"/>
                </a:xfrm>
                <a:custGeom>
                  <a:avLst/>
                  <a:gdLst>
                    <a:gd name="T0" fmla="*/ 3 w 17"/>
                    <a:gd name="T1" fmla="*/ 5 h 17"/>
                    <a:gd name="T2" fmla="*/ 5 w 17"/>
                    <a:gd name="T3" fmla="*/ 15 h 17"/>
                    <a:gd name="T4" fmla="*/ 15 w 17"/>
                    <a:gd name="T5" fmla="*/ 12 h 17"/>
                    <a:gd name="T6" fmla="*/ 13 w 17"/>
                    <a:gd name="T7" fmla="*/ 2 h 17"/>
                    <a:gd name="T8" fmla="*/ 3 w 17"/>
                    <a:gd name="T9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3" y="5"/>
                      </a:moveTo>
                      <a:cubicBezTo>
                        <a:pt x="0" y="8"/>
                        <a:pt x="1" y="13"/>
                        <a:pt x="5" y="15"/>
                      </a:cubicBezTo>
                      <a:cubicBezTo>
                        <a:pt x="8" y="17"/>
                        <a:pt x="13" y="16"/>
                        <a:pt x="15" y="12"/>
                      </a:cubicBezTo>
                      <a:cubicBezTo>
                        <a:pt x="17" y="9"/>
                        <a:pt x="16" y="5"/>
                        <a:pt x="13" y="2"/>
                      </a:cubicBezTo>
                      <a:cubicBezTo>
                        <a:pt x="9" y="0"/>
                        <a:pt x="5" y="1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9" name="Freeform 71">
                  <a:extLst>
                    <a:ext uri="{FF2B5EF4-FFF2-40B4-BE49-F238E27FC236}">
                      <a16:creationId xmlns="" xmlns:a16="http://schemas.microsoft.com/office/drawing/2014/main" id="{EA1CBA71-60D0-4B3E-AA3E-649C2F905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3" y="-1511"/>
                  <a:ext cx="163" cy="116"/>
                </a:xfrm>
                <a:custGeom>
                  <a:avLst/>
                  <a:gdLst>
                    <a:gd name="T0" fmla="*/ 137 w 163"/>
                    <a:gd name="T1" fmla="*/ 45 h 116"/>
                    <a:gd name="T2" fmla="*/ 128 w 163"/>
                    <a:gd name="T3" fmla="*/ 43 h 116"/>
                    <a:gd name="T4" fmla="*/ 128 w 163"/>
                    <a:gd name="T5" fmla="*/ 43 h 116"/>
                    <a:gd name="T6" fmla="*/ 0 w 163"/>
                    <a:gd name="T7" fmla="*/ 0 h 116"/>
                    <a:gd name="T8" fmla="*/ 0 w 163"/>
                    <a:gd name="T9" fmla="*/ 116 h 116"/>
                    <a:gd name="T10" fmla="*/ 135 w 163"/>
                    <a:gd name="T11" fmla="*/ 74 h 116"/>
                    <a:gd name="T12" fmla="*/ 135 w 163"/>
                    <a:gd name="T13" fmla="*/ 74 h 116"/>
                    <a:gd name="T14" fmla="*/ 137 w 163"/>
                    <a:gd name="T15" fmla="*/ 71 h 116"/>
                    <a:gd name="T16" fmla="*/ 163 w 163"/>
                    <a:gd name="T17" fmla="*/ 81 h 116"/>
                    <a:gd name="T18" fmla="*/ 163 w 163"/>
                    <a:gd name="T19" fmla="*/ 38 h 116"/>
                    <a:gd name="T20" fmla="*/ 137 w 163"/>
                    <a:gd name="T21" fmla="*/ 45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16">
                      <a:moveTo>
                        <a:pt x="137" y="45"/>
                      </a:moveTo>
                      <a:lnTo>
                        <a:pt x="128" y="43"/>
                      </a:lnTo>
                      <a:lnTo>
                        <a:pt x="128" y="43"/>
                      </a:lnTo>
                      <a:lnTo>
                        <a:pt x="0" y="0"/>
                      </a:lnTo>
                      <a:lnTo>
                        <a:pt x="0" y="116"/>
                      </a:lnTo>
                      <a:lnTo>
                        <a:pt x="135" y="74"/>
                      </a:lnTo>
                      <a:lnTo>
                        <a:pt x="135" y="74"/>
                      </a:lnTo>
                      <a:lnTo>
                        <a:pt x="137" y="71"/>
                      </a:lnTo>
                      <a:lnTo>
                        <a:pt x="163" y="81"/>
                      </a:lnTo>
                      <a:lnTo>
                        <a:pt x="163" y="38"/>
                      </a:lnTo>
                      <a:lnTo>
                        <a:pt x="137" y="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0" name="Freeform 72">
                  <a:extLst>
                    <a:ext uri="{FF2B5EF4-FFF2-40B4-BE49-F238E27FC236}">
                      <a16:creationId xmlns="" xmlns:a16="http://schemas.microsoft.com/office/drawing/2014/main" id="{8F2F7516-908B-4AE8-9A5E-E7B14CA292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1" y="-1461"/>
                  <a:ext cx="86" cy="19"/>
                </a:xfrm>
                <a:custGeom>
                  <a:avLst/>
                  <a:gdLst>
                    <a:gd name="T0" fmla="*/ 32 w 36"/>
                    <a:gd name="T1" fmla="*/ 0 h 8"/>
                    <a:gd name="T2" fmla="*/ 4 w 36"/>
                    <a:gd name="T3" fmla="*/ 0 h 8"/>
                    <a:gd name="T4" fmla="*/ 0 w 36"/>
                    <a:gd name="T5" fmla="*/ 4 h 8"/>
                    <a:gd name="T6" fmla="*/ 4 w 36"/>
                    <a:gd name="T7" fmla="*/ 8 h 8"/>
                    <a:gd name="T8" fmla="*/ 32 w 36"/>
                    <a:gd name="T9" fmla="*/ 8 h 8"/>
                    <a:gd name="T10" fmla="*/ 36 w 36"/>
                    <a:gd name="T11" fmla="*/ 4 h 8"/>
                    <a:gd name="T12" fmla="*/ 32 w 36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">
                      <a:moveTo>
                        <a:pt x="32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8"/>
                        <a:pt x="36" y="6"/>
                        <a:pt x="36" y="4"/>
                      </a:cubicBezTo>
                      <a:cubicBezTo>
                        <a:pt x="36" y="1"/>
                        <a:pt x="34" y="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1" name="Freeform 73">
                  <a:extLst>
                    <a:ext uri="{FF2B5EF4-FFF2-40B4-BE49-F238E27FC236}">
                      <a16:creationId xmlns="" xmlns:a16="http://schemas.microsoft.com/office/drawing/2014/main" id="{D821F39C-65C5-4116-9F49-CDAA090AA7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4" y="-1534"/>
                  <a:ext cx="83" cy="40"/>
                </a:xfrm>
                <a:custGeom>
                  <a:avLst/>
                  <a:gdLst>
                    <a:gd name="T0" fmla="*/ 3 w 35"/>
                    <a:gd name="T1" fmla="*/ 8 h 17"/>
                    <a:gd name="T2" fmla="*/ 30 w 35"/>
                    <a:gd name="T3" fmla="*/ 16 h 17"/>
                    <a:gd name="T4" fmla="*/ 35 w 35"/>
                    <a:gd name="T5" fmla="*/ 14 h 17"/>
                    <a:gd name="T6" fmla="*/ 32 w 35"/>
                    <a:gd name="T7" fmla="*/ 9 h 17"/>
                    <a:gd name="T8" fmla="*/ 6 w 35"/>
                    <a:gd name="T9" fmla="*/ 0 h 17"/>
                    <a:gd name="T10" fmla="*/ 1 w 35"/>
                    <a:gd name="T11" fmla="*/ 3 h 17"/>
                    <a:gd name="T12" fmla="*/ 3 w 35"/>
                    <a:gd name="T13" fmla="*/ 8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7">
                      <a:moveTo>
                        <a:pt x="3" y="8"/>
                      </a:moveTo>
                      <a:cubicBezTo>
                        <a:pt x="30" y="16"/>
                        <a:pt x="30" y="16"/>
                        <a:pt x="30" y="16"/>
                      </a:cubicBezTo>
                      <a:cubicBezTo>
                        <a:pt x="32" y="17"/>
                        <a:pt x="34" y="16"/>
                        <a:pt x="35" y="14"/>
                      </a:cubicBezTo>
                      <a:cubicBezTo>
                        <a:pt x="35" y="11"/>
                        <a:pt x="34" y="9"/>
                        <a:pt x="32" y="9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1" y="1"/>
                        <a:pt x="1" y="3"/>
                      </a:cubicBezTo>
                      <a:cubicBezTo>
                        <a:pt x="0" y="5"/>
                        <a:pt x="1" y="7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2" name="Freeform 74">
                  <a:extLst>
                    <a:ext uri="{FF2B5EF4-FFF2-40B4-BE49-F238E27FC236}">
                      <a16:creationId xmlns="" xmlns:a16="http://schemas.microsoft.com/office/drawing/2014/main" id="{5186136F-C80B-491F-80F9-78CCFE682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4" y="-1409"/>
                  <a:ext cx="83" cy="40"/>
                </a:xfrm>
                <a:custGeom>
                  <a:avLst/>
                  <a:gdLst>
                    <a:gd name="T0" fmla="*/ 30 w 35"/>
                    <a:gd name="T1" fmla="*/ 1 h 17"/>
                    <a:gd name="T2" fmla="*/ 3 w 35"/>
                    <a:gd name="T3" fmla="*/ 9 h 17"/>
                    <a:gd name="T4" fmla="*/ 1 w 35"/>
                    <a:gd name="T5" fmla="*/ 14 h 17"/>
                    <a:gd name="T6" fmla="*/ 6 w 35"/>
                    <a:gd name="T7" fmla="*/ 17 h 17"/>
                    <a:gd name="T8" fmla="*/ 32 w 35"/>
                    <a:gd name="T9" fmla="*/ 8 h 17"/>
                    <a:gd name="T10" fmla="*/ 35 w 35"/>
                    <a:gd name="T11" fmla="*/ 3 h 17"/>
                    <a:gd name="T12" fmla="*/ 30 w 35"/>
                    <a:gd name="T13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7">
                      <a:moveTo>
                        <a:pt x="30" y="1"/>
                      </a:move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1" y="10"/>
                        <a:pt x="0" y="12"/>
                        <a:pt x="1" y="14"/>
                      </a:cubicBezTo>
                      <a:cubicBezTo>
                        <a:pt x="1" y="16"/>
                        <a:pt x="4" y="17"/>
                        <a:pt x="6" y="17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8"/>
                        <a:pt x="35" y="5"/>
                        <a:pt x="35" y="3"/>
                      </a:cubicBezTo>
                      <a:cubicBezTo>
                        <a:pt x="34" y="1"/>
                        <a:pt x="32" y="0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3" name="Freeform 75">
                  <a:extLst>
                    <a:ext uri="{FF2B5EF4-FFF2-40B4-BE49-F238E27FC236}">
                      <a16:creationId xmlns="" xmlns:a16="http://schemas.microsoft.com/office/drawing/2014/main" id="{5FB1BD08-D817-4C11-BBEB-CE101C6740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8" y="975"/>
                  <a:ext cx="224" cy="161"/>
                </a:xfrm>
                <a:custGeom>
                  <a:avLst/>
                  <a:gdLst>
                    <a:gd name="T0" fmla="*/ 189 w 224"/>
                    <a:gd name="T1" fmla="*/ 62 h 161"/>
                    <a:gd name="T2" fmla="*/ 175 w 224"/>
                    <a:gd name="T3" fmla="*/ 59 h 161"/>
                    <a:gd name="T4" fmla="*/ 175 w 224"/>
                    <a:gd name="T5" fmla="*/ 59 h 161"/>
                    <a:gd name="T6" fmla="*/ 0 w 224"/>
                    <a:gd name="T7" fmla="*/ 0 h 161"/>
                    <a:gd name="T8" fmla="*/ 0 w 224"/>
                    <a:gd name="T9" fmla="*/ 161 h 161"/>
                    <a:gd name="T10" fmla="*/ 184 w 224"/>
                    <a:gd name="T11" fmla="*/ 99 h 161"/>
                    <a:gd name="T12" fmla="*/ 184 w 224"/>
                    <a:gd name="T13" fmla="*/ 99 h 161"/>
                    <a:gd name="T14" fmla="*/ 189 w 224"/>
                    <a:gd name="T15" fmla="*/ 97 h 161"/>
                    <a:gd name="T16" fmla="*/ 224 w 224"/>
                    <a:gd name="T17" fmla="*/ 109 h 161"/>
                    <a:gd name="T18" fmla="*/ 224 w 224"/>
                    <a:gd name="T19" fmla="*/ 50 h 161"/>
                    <a:gd name="T20" fmla="*/ 189 w 224"/>
                    <a:gd name="T21" fmla="*/ 62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161">
                      <a:moveTo>
                        <a:pt x="189" y="62"/>
                      </a:moveTo>
                      <a:lnTo>
                        <a:pt x="175" y="59"/>
                      </a:lnTo>
                      <a:lnTo>
                        <a:pt x="175" y="59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84" y="99"/>
                      </a:lnTo>
                      <a:lnTo>
                        <a:pt x="184" y="99"/>
                      </a:lnTo>
                      <a:lnTo>
                        <a:pt x="189" y="97"/>
                      </a:lnTo>
                      <a:lnTo>
                        <a:pt x="224" y="109"/>
                      </a:lnTo>
                      <a:lnTo>
                        <a:pt x="224" y="50"/>
                      </a:lnTo>
                      <a:lnTo>
                        <a:pt x="189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4" name="Freeform 76">
                  <a:extLst>
                    <a:ext uri="{FF2B5EF4-FFF2-40B4-BE49-F238E27FC236}">
                      <a16:creationId xmlns="" xmlns:a16="http://schemas.microsoft.com/office/drawing/2014/main" id="{A194EE5C-D446-444F-971D-10C23A2EF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8" y="1041"/>
                  <a:ext cx="116" cy="26"/>
                </a:xfrm>
                <a:custGeom>
                  <a:avLst/>
                  <a:gdLst>
                    <a:gd name="T0" fmla="*/ 44 w 49"/>
                    <a:gd name="T1" fmla="*/ 0 h 11"/>
                    <a:gd name="T2" fmla="*/ 6 w 49"/>
                    <a:gd name="T3" fmla="*/ 0 h 11"/>
                    <a:gd name="T4" fmla="*/ 0 w 49"/>
                    <a:gd name="T5" fmla="*/ 6 h 11"/>
                    <a:gd name="T6" fmla="*/ 6 w 49"/>
                    <a:gd name="T7" fmla="*/ 11 h 11"/>
                    <a:gd name="T8" fmla="*/ 44 w 49"/>
                    <a:gd name="T9" fmla="*/ 11 h 11"/>
                    <a:gd name="T10" fmla="*/ 49 w 49"/>
                    <a:gd name="T11" fmla="*/ 6 h 11"/>
                    <a:gd name="T12" fmla="*/ 44 w 49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11">
                      <a:moveTo>
                        <a:pt x="4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1"/>
                        <a:pt x="6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7" y="11"/>
                        <a:pt x="49" y="9"/>
                        <a:pt x="49" y="6"/>
                      </a:cubicBezTo>
                      <a:cubicBezTo>
                        <a:pt x="49" y="3"/>
                        <a:pt x="47" y="0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5" name="Freeform 77">
                  <a:extLst>
                    <a:ext uri="{FF2B5EF4-FFF2-40B4-BE49-F238E27FC236}">
                      <a16:creationId xmlns="" xmlns:a16="http://schemas.microsoft.com/office/drawing/2014/main" id="{7C3CB88D-FDE5-47F6-9D9E-0DDAC3063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" y="942"/>
                  <a:ext cx="116" cy="54"/>
                </a:xfrm>
                <a:custGeom>
                  <a:avLst/>
                  <a:gdLst>
                    <a:gd name="T0" fmla="*/ 5 w 49"/>
                    <a:gd name="T1" fmla="*/ 11 h 23"/>
                    <a:gd name="T2" fmla="*/ 41 w 49"/>
                    <a:gd name="T3" fmla="*/ 23 h 23"/>
                    <a:gd name="T4" fmla="*/ 48 w 49"/>
                    <a:gd name="T5" fmla="*/ 19 h 23"/>
                    <a:gd name="T6" fmla="*/ 44 w 49"/>
                    <a:gd name="T7" fmla="*/ 12 h 23"/>
                    <a:gd name="T8" fmla="*/ 8 w 49"/>
                    <a:gd name="T9" fmla="*/ 1 h 23"/>
                    <a:gd name="T10" fmla="*/ 1 w 49"/>
                    <a:gd name="T11" fmla="*/ 4 h 23"/>
                    <a:gd name="T12" fmla="*/ 5 w 49"/>
                    <a:gd name="T13" fmla="*/ 1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3">
                      <a:moveTo>
                        <a:pt x="5" y="11"/>
                      </a:move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4" y="23"/>
                        <a:pt x="47" y="22"/>
                        <a:pt x="48" y="19"/>
                      </a:cubicBezTo>
                      <a:cubicBezTo>
                        <a:pt x="49" y="16"/>
                        <a:pt x="47" y="13"/>
                        <a:pt x="44" y="1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5" y="0"/>
                        <a:pt x="2" y="1"/>
                        <a:pt x="1" y="4"/>
                      </a:cubicBezTo>
                      <a:cubicBezTo>
                        <a:pt x="0" y="7"/>
                        <a:pt x="2" y="10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6" name="Freeform 78">
                  <a:extLst>
                    <a:ext uri="{FF2B5EF4-FFF2-40B4-BE49-F238E27FC236}">
                      <a16:creationId xmlns="" xmlns:a16="http://schemas.microsoft.com/office/drawing/2014/main" id="{D8862B25-1658-480F-8800-EF068C9615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" y="1115"/>
                  <a:ext cx="116" cy="56"/>
                </a:xfrm>
                <a:custGeom>
                  <a:avLst/>
                  <a:gdLst>
                    <a:gd name="T0" fmla="*/ 41 w 49"/>
                    <a:gd name="T1" fmla="*/ 1 h 24"/>
                    <a:gd name="T2" fmla="*/ 5 w 49"/>
                    <a:gd name="T3" fmla="*/ 12 h 24"/>
                    <a:gd name="T4" fmla="*/ 1 w 49"/>
                    <a:gd name="T5" fmla="*/ 19 h 24"/>
                    <a:gd name="T6" fmla="*/ 8 w 49"/>
                    <a:gd name="T7" fmla="*/ 23 h 24"/>
                    <a:gd name="T8" fmla="*/ 44 w 49"/>
                    <a:gd name="T9" fmla="*/ 11 h 24"/>
                    <a:gd name="T10" fmla="*/ 48 w 49"/>
                    <a:gd name="T11" fmla="*/ 5 h 24"/>
                    <a:gd name="T12" fmla="*/ 41 w 49"/>
                    <a:gd name="T13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1" y="1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13"/>
                        <a:pt x="0" y="16"/>
                        <a:pt x="1" y="19"/>
                      </a:cubicBezTo>
                      <a:cubicBezTo>
                        <a:pt x="2" y="22"/>
                        <a:pt x="5" y="24"/>
                        <a:pt x="8" y="23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7" y="11"/>
                        <a:pt x="49" y="7"/>
                        <a:pt x="48" y="5"/>
                      </a:cubicBezTo>
                      <a:cubicBezTo>
                        <a:pt x="47" y="2"/>
                        <a:pt x="44" y="0"/>
                        <a:pt x="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7" name="Freeform 79">
                  <a:extLst>
                    <a:ext uri="{FF2B5EF4-FFF2-40B4-BE49-F238E27FC236}">
                      <a16:creationId xmlns="" xmlns:a16="http://schemas.microsoft.com/office/drawing/2014/main" id="{E40711CD-1325-4B16-A4CA-BD7394FD2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7" y="1103"/>
                  <a:ext cx="220" cy="156"/>
                </a:xfrm>
                <a:custGeom>
                  <a:avLst/>
                  <a:gdLst>
                    <a:gd name="T0" fmla="*/ 187 w 220"/>
                    <a:gd name="T1" fmla="*/ 61 h 156"/>
                    <a:gd name="T2" fmla="*/ 173 w 220"/>
                    <a:gd name="T3" fmla="*/ 57 h 156"/>
                    <a:gd name="T4" fmla="*/ 173 w 220"/>
                    <a:gd name="T5" fmla="*/ 57 h 156"/>
                    <a:gd name="T6" fmla="*/ 0 w 220"/>
                    <a:gd name="T7" fmla="*/ 0 h 156"/>
                    <a:gd name="T8" fmla="*/ 0 w 220"/>
                    <a:gd name="T9" fmla="*/ 156 h 156"/>
                    <a:gd name="T10" fmla="*/ 182 w 220"/>
                    <a:gd name="T11" fmla="*/ 97 h 156"/>
                    <a:gd name="T12" fmla="*/ 182 w 220"/>
                    <a:gd name="T13" fmla="*/ 97 h 156"/>
                    <a:gd name="T14" fmla="*/ 187 w 220"/>
                    <a:gd name="T15" fmla="*/ 94 h 156"/>
                    <a:gd name="T16" fmla="*/ 220 w 220"/>
                    <a:gd name="T17" fmla="*/ 106 h 156"/>
                    <a:gd name="T18" fmla="*/ 220 w 220"/>
                    <a:gd name="T19" fmla="*/ 50 h 156"/>
                    <a:gd name="T20" fmla="*/ 187 w 220"/>
                    <a:gd name="T21" fmla="*/ 61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0" h="156">
                      <a:moveTo>
                        <a:pt x="187" y="61"/>
                      </a:moveTo>
                      <a:lnTo>
                        <a:pt x="173" y="57"/>
                      </a:lnTo>
                      <a:lnTo>
                        <a:pt x="173" y="57"/>
                      </a:lnTo>
                      <a:lnTo>
                        <a:pt x="0" y="0"/>
                      </a:lnTo>
                      <a:lnTo>
                        <a:pt x="0" y="156"/>
                      </a:lnTo>
                      <a:lnTo>
                        <a:pt x="182" y="97"/>
                      </a:lnTo>
                      <a:lnTo>
                        <a:pt x="182" y="97"/>
                      </a:lnTo>
                      <a:lnTo>
                        <a:pt x="187" y="94"/>
                      </a:lnTo>
                      <a:lnTo>
                        <a:pt x="220" y="106"/>
                      </a:lnTo>
                      <a:lnTo>
                        <a:pt x="220" y="50"/>
                      </a:lnTo>
                      <a:lnTo>
                        <a:pt x="187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8" name="Freeform 80">
                  <a:extLst>
                    <a:ext uri="{FF2B5EF4-FFF2-40B4-BE49-F238E27FC236}">
                      <a16:creationId xmlns="" xmlns:a16="http://schemas.microsoft.com/office/drawing/2014/main" id="{25F51C94-7A69-4063-98BB-7354A86113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57" y="1169"/>
                  <a:ext cx="116" cy="24"/>
                </a:xfrm>
                <a:custGeom>
                  <a:avLst/>
                  <a:gdLst>
                    <a:gd name="T0" fmla="*/ 43 w 49"/>
                    <a:gd name="T1" fmla="*/ 0 h 10"/>
                    <a:gd name="T2" fmla="*/ 6 w 49"/>
                    <a:gd name="T3" fmla="*/ 0 h 10"/>
                    <a:gd name="T4" fmla="*/ 0 w 49"/>
                    <a:gd name="T5" fmla="*/ 5 h 10"/>
                    <a:gd name="T6" fmla="*/ 6 w 49"/>
                    <a:gd name="T7" fmla="*/ 10 h 10"/>
                    <a:gd name="T8" fmla="*/ 43 w 49"/>
                    <a:gd name="T9" fmla="*/ 10 h 10"/>
                    <a:gd name="T10" fmla="*/ 49 w 49"/>
                    <a:gd name="T11" fmla="*/ 5 h 10"/>
                    <a:gd name="T12" fmla="*/ 43 w 49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10">
                      <a:moveTo>
                        <a:pt x="43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5"/>
                      </a:cubicBezTo>
                      <a:cubicBezTo>
                        <a:pt x="0" y="8"/>
                        <a:pt x="3" y="10"/>
                        <a:pt x="6" y="10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6" y="10"/>
                        <a:pt x="49" y="8"/>
                        <a:pt x="49" y="5"/>
                      </a:cubicBezTo>
                      <a:cubicBezTo>
                        <a:pt x="49" y="2"/>
                        <a:pt x="46" y="0"/>
                        <a:pt x="4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9" name="Freeform 81">
                  <a:extLst>
                    <a:ext uri="{FF2B5EF4-FFF2-40B4-BE49-F238E27FC236}">
                      <a16:creationId xmlns="" xmlns:a16="http://schemas.microsoft.com/office/drawing/2014/main" id="{04D198F5-D68B-48A6-9F10-87D59032DD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60" y="1067"/>
                  <a:ext cx="113" cy="57"/>
                </a:xfrm>
                <a:custGeom>
                  <a:avLst/>
                  <a:gdLst>
                    <a:gd name="T0" fmla="*/ 5 w 48"/>
                    <a:gd name="T1" fmla="*/ 12 h 24"/>
                    <a:gd name="T2" fmla="*/ 41 w 48"/>
                    <a:gd name="T3" fmla="*/ 23 h 24"/>
                    <a:gd name="T4" fmla="*/ 48 w 48"/>
                    <a:gd name="T5" fmla="*/ 19 h 24"/>
                    <a:gd name="T6" fmla="*/ 44 w 48"/>
                    <a:gd name="T7" fmla="*/ 13 h 24"/>
                    <a:gd name="T8" fmla="*/ 8 w 48"/>
                    <a:gd name="T9" fmla="*/ 1 h 24"/>
                    <a:gd name="T10" fmla="*/ 1 w 48"/>
                    <a:gd name="T11" fmla="*/ 5 h 24"/>
                    <a:gd name="T12" fmla="*/ 5 w 48"/>
                    <a:gd name="T13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24">
                      <a:moveTo>
                        <a:pt x="5" y="12"/>
                      </a:moveTo>
                      <a:cubicBezTo>
                        <a:pt x="41" y="23"/>
                        <a:pt x="41" y="23"/>
                        <a:pt x="41" y="23"/>
                      </a:cubicBezTo>
                      <a:cubicBezTo>
                        <a:pt x="44" y="24"/>
                        <a:pt x="47" y="22"/>
                        <a:pt x="48" y="19"/>
                      </a:cubicBezTo>
                      <a:cubicBezTo>
                        <a:pt x="48" y="17"/>
                        <a:pt x="47" y="13"/>
                        <a:pt x="44" y="13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5" y="0"/>
                        <a:pt x="2" y="2"/>
                        <a:pt x="1" y="5"/>
                      </a:cubicBezTo>
                      <a:cubicBezTo>
                        <a:pt x="0" y="8"/>
                        <a:pt x="2" y="11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0" name="Freeform 82">
                  <a:extLst>
                    <a:ext uri="{FF2B5EF4-FFF2-40B4-BE49-F238E27FC236}">
                      <a16:creationId xmlns="" xmlns:a16="http://schemas.microsoft.com/office/drawing/2014/main" id="{93AB2CD0-FE82-442F-96DF-9E9747F87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60" y="1240"/>
                  <a:ext cx="113" cy="54"/>
                </a:xfrm>
                <a:custGeom>
                  <a:avLst/>
                  <a:gdLst>
                    <a:gd name="T0" fmla="*/ 41 w 48"/>
                    <a:gd name="T1" fmla="*/ 1 h 23"/>
                    <a:gd name="T2" fmla="*/ 5 w 48"/>
                    <a:gd name="T3" fmla="*/ 12 h 23"/>
                    <a:gd name="T4" fmla="*/ 1 w 48"/>
                    <a:gd name="T5" fmla="*/ 19 h 23"/>
                    <a:gd name="T6" fmla="*/ 8 w 48"/>
                    <a:gd name="T7" fmla="*/ 23 h 23"/>
                    <a:gd name="T8" fmla="*/ 44 w 48"/>
                    <a:gd name="T9" fmla="*/ 11 h 23"/>
                    <a:gd name="T10" fmla="*/ 48 w 48"/>
                    <a:gd name="T11" fmla="*/ 4 h 23"/>
                    <a:gd name="T12" fmla="*/ 41 w 48"/>
                    <a:gd name="T13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23">
                      <a:moveTo>
                        <a:pt x="41" y="1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13"/>
                        <a:pt x="0" y="16"/>
                        <a:pt x="1" y="19"/>
                      </a:cubicBezTo>
                      <a:cubicBezTo>
                        <a:pt x="2" y="22"/>
                        <a:pt x="5" y="23"/>
                        <a:pt x="8" y="23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7" y="10"/>
                        <a:pt x="48" y="7"/>
                        <a:pt x="48" y="4"/>
                      </a:cubicBezTo>
                      <a:cubicBezTo>
                        <a:pt x="47" y="2"/>
                        <a:pt x="44" y="0"/>
                        <a:pt x="4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1" name="Freeform 83">
                  <a:extLst>
                    <a:ext uri="{FF2B5EF4-FFF2-40B4-BE49-F238E27FC236}">
                      <a16:creationId xmlns="" xmlns:a16="http://schemas.microsoft.com/office/drawing/2014/main" id="{83096F90-A652-4C2D-82F5-13B71F548D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667" y="2912"/>
                  <a:ext cx="125" cy="126"/>
                </a:xfrm>
                <a:custGeom>
                  <a:avLst/>
                  <a:gdLst>
                    <a:gd name="T0" fmla="*/ 27 w 53"/>
                    <a:gd name="T1" fmla="*/ 0 h 53"/>
                    <a:gd name="T2" fmla="*/ 0 w 53"/>
                    <a:gd name="T3" fmla="*/ 26 h 53"/>
                    <a:gd name="T4" fmla="*/ 27 w 53"/>
                    <a:gd name="T5" fmla="*/ 53 h 53"/>
                    <a:gd name="T6" fmla="*/ 53 w 53"/>
                    <a:gd name="T7" fmla="*/ 26 h 53"/>
                    <a:gd name="T8" fmla="*/ 27 w 53"/>
                    <a:gd name="T9" fmla="*/ 0 h 53"/>
                    <a:gd name="T10" fmla="*/ 11 w 53"/>
                    <a:gd name="T11" fmla="*/ 45 h 53"/>
                    <a:gd name="T12" fmla="*/ 3 w 53"/>
                    <a:gd name="T13" fmla="*/ 33 h 53"/>
                    <a:gd name="T14" fmla="*/ 4 w 53"/>
                    <a:gd name="T15" fmla="*/ 32 h 53"/>
                    <a:gd name="T16" fmla="*/ 4 w 53"/>
                    <a:gd name="T17" fmla="*/ 32 h 53"/>
                    <a:gd name="T18" fmla="*/ 9 w 53"/>
                    <a:gd name="T19" fmla="*/ 37 h 53"/>
                    <a:gd name="T20" fmla="*/ 10 w 53"/>
                    <a:gd name="T21" fmla="*/ 38 h 53"/>
                    <a:gd name="T22" fmla="*/ 12 w 53"/>
                    <a:gd name="T23" fmla="*/ 44 h 53"/>
                    <a:gd name="T24" fmla="*/ 11 w 53"/>
                    <a:gd name="T25" fmla="*/ 45 h 53"/>
                    <a:gd name="T26" fmla="*/ 13 w 53"/>
                    <a:gd name="T27" fmla="*/ 11 h 53"/>
                    <a:gd name="T28" fmla="*/ 11 w 53"/>
                    <a:gd name="T29" fmla="*/ 17 h 53"/>
                    <a:gd name="T30" fmla="*/ 6 w 53"/>
                    <a:gd name="T31" fmla="*/ 19 h 53"/>
                    <a:gd name="T32" fmla="*/ 4 w 53"/>
                    <a:gd name="T33" fmla="*/ 20 h 53"/>
                    <a:gd name="T34" fmla="*/ 4 w 53"/>
                    <a:gd name="T35" fmla="*/ 17 h 53"/>
                    <a:gd name="T36" fmla="*/ 11 w 53"/>
                    <a:gd name="T37" fmla="*/ 7 h 53"/>
                    <a:gd name="T38" fmla="*/ 14 w 53"/>
                    <a:gd name="T39" fmla="*/ 8 h 53"/>
                    <a:gd name="T40" fmla="*/ 13 w 53"/>
                    <a:gd name="T41" fmla="*/ 11 h 53"/>
                    <a:gd name="T42" fmla="*/ 15 w 53"/>
                    <a:gd name="T43" fmla="*/ 32 h 53"/>
                    <a:gd name="T44" fmla="*/ 15 w 53"/>
                    <a:gd name="T45" fmla="*/ 24 h 53"/>
                    <a:gd name="T46" fmla="*/ 17 w 53"/>
                    <a:gd name="T47" fmla="*/ 22 h 53"/>
                    <a:gd name="T48" fmla="*/ 24 w 53"/>
                    <a:gd name="T49" fmla="*/ 21 h 53"/>
                    <a:gd name="T50" fmla="*/ 27 w 53"/>
                    <a:gd name="T51" fmla="*/ 22 h 53"/>
                    <a:gd name="T52" fmla="*/ 31 w 53"/>
                    <a:gd name="T53" fmla="*/ 28 h 53"/>
                    <a:gd name="T54" fmla="*/ 31 w 53"/>
                    <a:gd name="T55" fmla="*/ 31 h 53"/>
                    <a:gd name="T56" fmla="*/ 26 w 53"/>
                    <a:gd name="T57" fmla="*/ 37 h 53"/>
                    <a:gd name="T58" fmla="*/ 23 w 53"/>
                    <a:gd name="T59" fmla="*/ 37 h 53"/>
                    <a:gd name="T60" fmla="*/ 16 w 53"/>
                    <a:gd name="T61" fmla="*/ 34 h 53"/>
                    <a:gd name="T62" fmla="*/ 15 w 53"/>
                    <a:gd name="T63" fmla="*/ 32 h 53"/>
                    <a:gd name="T64" fmla="*/ 38 w 53"/>
                    <a:gd name="T65" fmla="*/ 48 h 53"/>
                    <a:gd name="T66" fmla="*/ 27 w 53"/>
                    <a:gd name="T67" fmla="*/ 51 h 53"/>
                    <a:gd name="T68" fmla="*/ 22 w 53"/>
                    <a:gd name="T69" fmla="*/ 50 h 53"/>
                    <a:gd name="T70" fmla="*/ 23 w 53"/>
                    <a:gd name="T71" fmla="*/ 49 h 53"/>
                    <a:gd name="T72" fmla="*/ 26 w 53"/>
                    <a:gd name="T73" fmla="*/ 46 h 53"/>
                    <a:gd name="T74" fmla="*/ 29 w 53"/>
                    <a:gd name="T75" fmla="*/ 45 h 53"/>
                    <a:gd name="T76" fmla="*/ 36 w 53"/>
                    <a:gd name="T77" fmla="*/ 45 h 53"/>
                    <a:gd name="T78" fmla="*/ 38 w 53"/>
                    <a:gd name="T79" fmla="*/ 47 h 53"/>
                    <a:gd name="T80" fmla="*/ 38 w 53"/>
                    <a:gd name="T81" fmla="*/ 48 h 53"/>
                    <a:gd name="T82" fmla="*/ 39 w 53"/>
                    <a:gd name="T83" fmla="*/ 12 h 53"/>
                    <a:gd name="T84" fmla="*/ 31 w 53"/>
                    <a:gd name="T85" fmla="*/ 12 h 53"/>
                    <a:gd name="T86" fmla="*/ 30 w 53"/>
                    <a:gd name="T87" fmla="*/ 11 h 53"/>
                    <a:gd name="T88" fmla="*/ 26 w 53"/>
                    <a:gd name="T89" fmla="*/ 7 h 53"/>
                    <a:gd name="T90" fmla="*/ 26 w 53"/>
                    <a:gd name="T91" fmla="*/ 5 h 53"/>
                    <a:gd name="T92" fmla="*/ 31 w 53"/>
                    <a:gd name="T93" fmla="*/ 2 h 53"/>
                    <a:gd name="T94" fmla="*/ 40 w 53"/>
                    <a:gd name="T95" fmla="*/ 5 h 53"/>
                    <a:gd name="T96" fmla="*/ 40 w 53"/>
                    <a:gd name="T97" fmla="*/ 10 h 53"/>
                    <a:gd name="T98" fmla="*/ 39 w 53"/>
                    <a:gd name="T99" fmla="*/ 12 h 53"/>
                    <a:gd name="T100" fmla="*/ 49 w 53"/>
                    <a:gd name="T101" fmla="*/ 34 h 53"/>
                    <a:gd name="T102" fmla="*/ 45 w 53"/>
                    <a:gd name="T103" fmla="*/ 36 h 53"/>
                    <a:gd name="T104" fmla="*/ 44 w 53"/>
                    <a:gd name="T105" fmla="*/ 37 h 53"/>
                    <a:gd name="T106" fmla="*/ 42 w 53"/>
                    <a:gd name="T107" fmla="*/ 31 h 53"/>
                    <a:gd name="T108" fmla="*/ 42 w 53"/>
                    <a:gd name="T109" fmla="*/ 29 h 53"/>
                    <a:gd name="T110" fmla="*/ 45 w 53"/>
                    <a:gd name="T111" fmla="*/ 22 h 53"/>
                    <a:gd name="T112" fmla="*/ 47 w 53"/>
                    <a:gd name="T113" fmla="*/ 22 h 53"/>
                    <a:gd name="T114" fmla="*/ 51 w 53"/>
                    <a:gd name="T115" fmla="*/ 24 h 53"/>
                    <a:gd name="T116" fmla="*/ 50 w 53"/>
                    <a:gd name="T117" fmla="*/ 32 h 53"/>
                    <a:gd name="T118" fmla="*/ 49 w 53"/>
                    <a:gd name="T119" fmla="*/ 34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3" h="53">
                      <a:moveTo>
                        <a:pt x="27" y="0"/>
                      </a:moveTo>
                      <a:cubicBezTo>
                        <a:pt x="12" y="0"/>
                        <a:pt x="0" y="11"/>
                        <a:pt x="0" y="26"/>
                      </a:cubicBezTo>
                      <a:cubicBezTo>
                        <a:pt x="0" y="41"/>
                        <a:pt x="12" y="53"/>
                        <a:pt x="27" y="53"/>
                      </a:cubicBezTo>
                      <a:cubicBezTo>
                        <a:pt x="41" y="53"/>
                        <a:pt x="53" y="41"/>
                        <a:pt x="53" y="26"/>
                      </a:cubicBezTo>
                      <a:cubicBezTo>
                        <a:pt x="53" y="11"/>
                        <a:pt x="41" y="0"/>
                        <a:pt x="27" y="0"/>
                      </a:cubicBezTo>
                      <a:close/>
                      <a:moveTo>
                        <a:pt x="11" y="45"/>
                      </a:moveTo>
                      <a:cubicBezTo>
                        <a:pt x="7" y="42"/>
                        <a:pt x="4" y="38"/>
                        <a:pt x="3" y="33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5" y="33"/>
                        <a:pt x="9" y="37"/>
                        <a:pt x="9" y="37"/>
                      </a:cubicBezTo>
                      <a:cubicBezTo>
                        <a:pt x="9" y="37"/>
                        <a:pt x="10" y="38"/>
                        <a:pt x="10" y="38"/>
                      </a:cubicBezTo>
                      <a:cubicBezTo>
                        <a:pt x="10" y="39"/>
                        <a:pt x="12" y="44"/>
                        <a:pt x="12" y="44"/>
                      </a:cubicBezTo>
                      <a:cubicBezTo>
                        <a:pt x="12" y="44"/>
                        <a:pt x="11" y="45"/>
                        <a:pt x="11" y="45"/>
                      </a:cubicBezTo>
                      <a:close/>
                      <a:moveTo>
                        <a:pt x="13" y="11"/>
                      </a:moveTo>
                      <a:cubicBezTo>
                        <a:pt x="13" y="12"/>
                        <a:pt x="11" y="16"/>
                        <a:pt x="11" y="17"/>
                      </a:cubicBezTo>
                      <a:cubicBezTo>
                        <a:pt x="10" y="17"/>
                        <a:pt x="7" y="19"/>
                        <a:pt x="6" y="19"/>
                      </a:cubicBezTo>
                      <a:cubicBezTo>
                        <a:pt x="5" y="20"/>
                        <a:pt x="4" y="20"/>
                        <a:pt x="4" y="20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13"/>
                        <a:pt x="8" y="9"/>
                        <a:pt x="11" y="7"/>
                      </a:cubicBezTo>
                      <a:cubicBezTo>
                        <a:pt x="12" y="7"/>
                        <a:pt x="14" y="8"/>
                        <a:pt x="14" y="8"/>
                      </a:cubicBezTo>
                      <a:cubicBezTo>
                        <a:pt x="15" y="10"/>
                        <a:pt x="14" y="10"/>
                        <a:pt x="13" y="11"/>
                      </a:cubicBezTo>
                      <a:close/>
                      <a:moveTo>
                        <a:pt x="15" y="32"/>
                      </a:move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5" y="23"/>
                        <a:pt x="16" y="23"/>
                        <a:pt x="17" y="22"/>
                      </a:cubicBez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25" y="20"/>
                        <a:pt x="26" y="21"/>
                        <a:pt x="27" y="22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9"/>
                        <a:pt x="31" y="30"/>
                        <a:pt x="31" y="31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25" y="37"/>
                        <a:pt x="24" y="38"/>
                        <a:pt x="23" y="37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5" y="34"/>
                        <a:pt x="14" y="33"/>
                        <a:pt x="15" y="32"/>
                      </a:cubicBezTo>
                      <a:close/>
                      <a:moveTo>
                        <a:pt x="38" y="48"/>
                      </a:moveTo>
                      <a:cubicBezTo>
                        <a:pt x="35" y="50"/>
                        <a:pt x="31" y="51"/>
                        <a:pt x="27" y="51"/>
                      </a:cubicBezTo>
                      <a:cubicBezTo>
                        <a:pt x="25" y="51"/>
                        <a:pt x="24" y="51"/>
                        <a:pt x="22" y="50"/>
                      </a:cubicBezTo>
                      <a:cubicBezTo>
                        <a:pt x="22" y="50"/>
                        <a:pt x="22" y="49"/>
                        <a:pt x="23" y="49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27" y="46"/>
                        <a:pt x="28" y="45"/>
                        <a:pt x="29" y="45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7" y="45"/>
                        <a:pt x="38" y="46"/>
                        <a:pt x="38" y="47"/>
                      </a:cubicBezTo>
                      <a:lnTo>
                        <a:pt x="38" y="48"/>
                      </a:lnTo>
                      <a:close/>
                      <a:moveTo>
                        <a:pt x="39" y="12"/>
                      </a:moveTo>
                      <a:cubicBezTo>
                        <a:pt x="39" y="12"/>
                        <a:pt x="32" y="12"/>
                        <a:pt x="31" y="12"/>
                      </a:cubicBezTo>
                      <a:cubicBezTo>
                        <a:pt x="31" y="12"/>
                        <a:pt x="30" y="11"/>
                        <a:pt x="30" y="11"/>
                      </a:cubicBezTo>
                      <a:cubicBezTo>
                        <a:pt x="30" y="11"/>
                        <a:pt x="26" y="7"/>
                        <a:pt x="26" y="7"/>
                      </a:cubicBezTo>
                      <a:cubicBezTo>
                        <a:pt x="25" y="6"/>
                        <a:pt x="26" y="5"/>
                        <a:pt x="26" y="5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4" y="2"/>
                        <a:pt x="37" y="3"/>
                        <a:pt x="40" y="5"/>
                      </a:cubicBezTo>
                      <a:cubicBezTo>
                        <a:pt x="40" y="7"/>
                        <a:pt x="40" y="10"/>
                        <a:pt x="40" y="10"/>
                      </a:cubicBezTo>
                      <a:cubicBezTo>
                        <a:pt x="40" y="11"/>
                        <a:pt x="39" y="12"/>
                        <a:pt x="39" y="12"/>
                      </a:cubicBezTo>
                      <a:close/>
                      <a:moveTo>
                        <a:pt x="49" y="34"/>
                      </a:moveTo>
                      <a:cubicBezTo>
                        <a:pt x="49" y="34"/>
                        <a:pt x="46" y="36"/>
                        <a:pt x="45" y="36"/>
                      </a:cubicBezTo>
                      <a:cubicBezTo>
                        <a:pt x="45" y="36"/>
                        <a:pt x="44" y="37"/>
                        <a:pt x="44" y="37"/>
                      </a:cubicBezTo>
                      <a:cubicBezTo>
                        <a:pt x="44" y="37"/>
                        <a:pt x="42" y="32"/>
                        <a:pt x="42" y="31"/>
                      </a:cubicBezTo>
                      <a:cubicBezTo>
                        <a:pt x="42" y="30"/>
                        <a:pt x="42" y="29"/>
                        <a:pt x="42" y="29"/>
                      </a:cubicBezTo>
                      <a:cubicBezTo>
                        <a:pt x="42" y="29"/>
                        <a:pt x="45" y="22"/>
                        <a:pt x="45" y="22"/>
                      </a:cubicBezTo>
                      <a:cubicBezTo>
                        <a:pt x="45" y="22"/>
                        <a:pt x="46" y="21"/>
                        <a:pt x="47" y="22"/>
                      </a:cubicBezTo>
                      <a:cubicBezTo>
                        <a:pt x="47" y="22"/>
                        <a:pt x="51" y="24"/>
                        <a:pt x="51" y="24"/>
                      </a:cubicBezTo>
                      <a:cubicBezTo>
                        <a:pt x="51" y="24"/>
                        <a:pt x="50" y="31"/>
                        <a:pt x="50" y="32"/>
                      </a:cubicBezTo>
                      <a:cubicBezTo>
                        <a:pt x="50" y="32"/>
                        <a:pt x="49" y="34"/>
                        <a:pt x="49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2" name="Freeform 84">
                  <a:extLst>
                    <a:ext uri="{FF2B5EF4-FFF2-40B4-BE49-F238E27FC236}">
                      <a16:creationId xmlns="" xmlns:a16="http://schemas.microsoft.com/office/drawing/2014/main" id="{ED14B63D-549D-4E03-9B43-2440D31450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54" y="1235"/>
                  <a:ext cx="234" cy="244"/>
                </a:xfrm>
                <a:custGeom>
                  <a:avLst/>
                  <a:gdLst>
                    <a:gd name="T0" fmla="*/ 95 w 99"/>
                    <a:gd name="T1" fmla="*/ 0 h 103"/>
                    <a:gd name="T2" fmla="*/ 60 w 99"/>
                    <a:gd name="T3" fmla="*/ 0 h 103"/>
                    <a:gd name="T4" fmla="*/ 39 w 99"/>
                    <a:gd name="T5" fmla="*/ 0 h 103"/>
                    <a:gd name="T6" fmla="*/ 5 w 99"/>
                    <a:gd name="T7" fmla="*/ 0 h 103"/>
                    <a:gd name="T8" fmla="*/ 0 w 99"/>
                    <a:gd name="T9" fmla="*/ 4 h 103"/>
                    <a:gd name="T10" fmla="*/ 5 w 99"/>
                    <a:gd name="T11" fmla="*/ 9 h 103"/>
                    <a:gd name="T12" fmla="*/ 37 w 99"/>
                    <a:gd name="T13" fmla="*/ 9 h 103"/>
                    <a:gd name="T14" fmla="*/ 37 w 99"/>
                    <a:gd name="T15" fmla="*/ 47 h 103"/>
                    <a:gd name="T16" fmla="*/ 14 w 99"/>
                    <a:gd name="T17" fmla="*/ 95 h 103"/>
                    <a:gd name="T18" fmla="*/ 17 w 99"/>
                    <a:gd name="T19" fmla="*/ 102 h 103"/>
                    <a:gd name="T20" fmla="*/ 24 w 99"/>
                    <a:gd name="T21" fmla="*/ 99 h 103"/>
                    <a:gd name="T22" fmla="*/ 46 w 99"/>
                    <a:gd name="T23" fmla="*/ 52 h 103"/>
                    <a:gd name="T24" fmla="*/ 53 w 99"/>
                    <a:gd name="T25" fmla="*/ 52 h 103"/>
                    <a:gd name="T26" fmla="*/ 75 w 99"/>
                    <a:gd name="T27" fmla="*/ 99 h 103"/>
                    <a:gd name="T28" fmla="*/ 82 w 99"/>
                    <a:gd name="T29" fmla="*/ 102 h 103"/>
                    <a:gd name="T30" fmla="*/ 85 w 99"/>
                    <a:gd name="T31" fmla="*/ 95 h 103"/>
                    <a:gd name="T32" fmla="*/ 63 w 99"/>
                    <a:gd name="T33" fmla="*/ 46 h 103"/>
                    <a:gd name="T34" fmla="*/ 63 w 99"/>
                    <a:gd name="T35" fmla="*/ 9 h 103"/>
                    <a:gd name="T36" fmla="*/ 95 w 99"/>
                    <a:gd name="T37" fmla="*/ 9 h 103"/>
                    <a:gd name="T38" fmla="*/ 99 w 99"/>
                    <a:gd name="T39" fmla="*/ 4 h 103"/>
                    <a:gd name="T40" fmla="*/ 95 w 99"/>
                    <a:gd name="T41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9" h="103">
                      <a:moveTo>
                        <a:pt x="95" y="0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"/>
                        <a:pt x="2" y="9"/>
                        <a:pt x="5" y="9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7" y="47"/>
                        <a:pt x="37" y="47"/>
                        <a:pt x="37" y="47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3" y="98"/>
                        <a:pt x="14" y="101"/>
                        <a:pt x="17" y="102"/>
                      </a:cubicBezTo>
                      <a:cubicBezTo>
                        <a:pt x="20" y="103"/>
                        <a:pt x="23" y="102"/>
                        <a:pt x="24" y="99"/>
                      </a:cubicBezTo>
                      <a:cubicBezTo>
                        <a:pt x="46" y="52"/>
                        <a:pt x="46" y="52"/>
                        <a:pt x="46" y="52"/>
                      </a:cubicBez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75" y="99"/>
                        <a:pt x="75" y="99"/>
                        <a:pt x="75" y="99"/>
                      </a:cubicBezTo>
                      <a:cubicBezTo>
                        <a:pt x="76" y="102"/>
                        <a:pt x="80" y="103"/>
                        <a:pt x="82" y="102"/>
                      </a:cubicBezTo>
                      <a:cubicBezTo>
                        <a:pt x="85" y="101"/>
                        <a:pt x="86" y="98"/>
                        <a:pt x="85" y="95"/>
                      </a:cubicBezTo>
                      <a:cubicBezTo>
                        <a:pt x="63" y="46"/>
                        <a:pt x="63" y="46"/>
                        <a:pt x="63" y="46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95" y="9"/>
                        <a:pt x="95" y="9"/>
                        <a:pt x="95" y="9"/>
                      </a:cubicBezTo>
                      <a:cubicBezTo>
                        <a:pt x="97" y="9"/>
                        <a:pt x="99" y="7"/>
                        <a:pt x="99" y="4"/>
                      </a:cubicBezTo>
                      <a:cubicBezTo>
                        <a:pt x="99" y="2"/>
                        <a:pt x="97" y="0"/>
                        <a:pt x="9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Oval 85">
                  <a:extLst>
                    <a:ext uri="{FF2B5EF4-FFF2-40B4-BE49-F238E27FC236}">
                      <a16:creationId xmlns="" xmlns:a16="http://schemas.microsoft.com/office/drawing/2014/main" id="{26D385DF-2B3E-4C92-8B18-C553909327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49" y="1183"/>
                  <a:ext cx="45" cy="48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4" name="Freeform 86">
                  <a:extLst>
                    <a:ext uri="{FF2B5EF4-FFF2-40B4-BE49-F238E27FC236}">
                      <a16:creationId xmlns="" xmlns:a16="http://schemas.microsoft.com/office/drawing/2014/main" id="{63259F0C-5EA1-4429-80C6-313601FBB4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79" y="-815"/>
                  <a:ext cx="19" cy="33"/>
                </a:xfrm>
                <a:custGeom>
                  <a:avLst/>
                  <a:gdLst>
                    <a:gd name="T0" fmla="*/ 5 w 8"/>
                    <a:gd name="T1" fmla="*/ 9 h 14"/>
                    <a:gd name="T2" fmla="*/ 6 w 8"/>
                    <a:gd name="T3" fmla="*/ 5 h 14"/>
                    <a:gd name="T4" fmla="*/ 4 w 8"/>
                    <a:gd name="T5" fmla="*/ 3 h 14"/>
                    <a:gd name="T6" fmla="*/ 1 w 8"/>
                    <a:gd name="T7" fmla="*/ 3 h 14"/>
                    <a:gd name="T8" fmla="*/ 1 w 8"/>
                    <a:gd name="T9" fmla="*/ 0 h 14"/>
                    <a:gd name="T10" fmla="*/ 4 w 8"/>
                    <a:gd name="T11" fmla="*/ 0 h 14"/>
                    <a:gd name="T12" fmla="*/ 8 w 8"/>
                    <a:gd name="T13" fmla="*/ 5 h 14"/>
                    <a:gd name="T14" fmla="*/ 7 w 8"/>
                    <a:gd name="T15" fmla="*/ 9 h 14"/>
                    <a:gd name="T16" fmla="*/ 3 w 8"/>
                    <a:gd name="T17" fmla="*/ 14 h 14"/>
                    <a:gd name="T18" fmla="*/ 0 w 8"/>
                    <a:gd name="T19" fmla="*/ 14 h 14"/>
                    <a:gd name="T20" fmla="*/ 0 w 8"/>
                    <a:gd name="T21" fmla="*/ 11 h 14"/>
                    <a:gd name="T22" fmla="*/ 3 w 8"/>
                    <a:gd name="T23" fmla="*/ 11 h 14"/>
                    <a:gd name="T24" fmla="*/ 5 w 8"/>
                    <a:gd name="T25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4">
                      <a:moveTo>
                        <a:pt x="5" y="9"/>
                      </a:move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4"/>
                        <a:pt x="5" y="3"/>
                        <a:pt x="4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2"/>
                        <a:pt x="8" y="5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2"/>
                        <a:pt x="5" y="14"/>
                        <a:pt x="3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11"/>
                        <a:pt x="5" y="10"/>
                        <a:pt x="5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5" name="Freeform 87">
                  <a:extLst>
                    <a:ext uri="{FF2B5EF4-FFF2-40B4-BE49-F238E27FC236}">
                      <a16:creationId xmlns="" xmlns:a16="http://schemas.microsoft.com/office/drawing/2014/main" id="{3FF148E7-3A5D-45EF-9DFB-D195FFC08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13" y="-815"/>
                  <a:ext cx="19" cy="33"/>
                </a:xfrm>
                <a:custGeom>
                  <a:avLst/>
                  <a:gdLst>
                    <a:gd name="T0" fmla="*/ 5 w 8"/>
                    <a:gd name="T1" fmla="*/ 0 h 14"/>
                    <a:gd name="T2" fmla="*/ 7 w 8"/>
                    <a:gd name="T3" fmla="*/ 0 h 14"/>
                    <a:gd name="T4" fmla="*/ 7 w 8"/>
                    <a:gd name="T5" fmla="*/ 3 h 14"/>
                    <a:gd name="T6" fmla="*/ 5 w 8"/>
                    <a:gd name="T7" fmla="*/ 3 h 14"/>
                    <a:gd name="T8" fmla="*/ 3 w 8"/>
                    <a:gd name="T9" fmla="*/ 5 h 14"/>
                    <a:gd name="T10" fmla="*/ 4 w 8"/>
                    <a:gd name="T11" fmla="*/ 9 h 14"/>
                    <a:gd name="T12" fmla="*/ 4 w 8"/>
                    <a:gd name="T13" fmla="*/ 9 h 14"/>
                    <a:gd name="T14" fmla="*/ 6 w 8"/>
                    <a:gd name="T15" fmla="*/ 11 h 14"/>
                    <a:gd name="T16" fmla="*/ 8 w 8"/>
                    <a:gd name="T17" fmla="*/ 11 h 14"/>
                    <a:gd name="T18" fmla="*/ 8 w 8"/>
                    <a:gd name="T19" fmla="*/ 14 h 14"/>
                    <a:gd name="T20" fmla="*/ 6 w 8"/>
                    <a:gd name="T21" fmla="*/ 14 h 14"/>
                    <a:gd name="T22" fmla="*/ 1 w 8"/>
                    <a:gd name="T23" fmla="*/ 9 h 14"/>
                    <a:gd name="T24" fmla="*/ 0 w 8"/>
                    <a:gd name="T25" fmla="*/ 5 h 14"/>
                    <a:gd name="T26" fmla="*/ 0 w 8"/>
                    <a:gd name="T27" fmla="*/ 5 h 14"/>
                    <a:gd name="T28" fmla="*/ 5 w 8"/>
                    <a:gd name="T2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4">
                      <a:moveTo>
                        <a:pt x="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3" y="4"/>
                        <a:pt x="3" y="5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0"/>
                        <a:pt x="5" y="11"/>
                        <a:pt x="6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3" y="14"/>
                        <a:pt x="1" y="12"/>
                        <a:pt x="1" y="9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6" name="Freeform 88">
                  <a:extLst>
                    <a:ext uri="{FF2B5EF4-FFF2-40B4-BE49-F238E27FC236}">
                      <a16:creationId xmlns="" xmlns:a16="http://schemas.microsoft.com/office/drawing/2014/main" id="{67D69407-5706-43FE-ABD5-19B49501BC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4" y="-818"/>
                  <a:ext cx="43" cy="52"/>
                </a:xfrm>
                <a:custGeom>
                  <a:avLst/>
                  <a:gdLst>
                    <a:gd name="T0" fmla="*/ 18 w 18"/>
                    <a:gd name="T1" fmla="*/ 16 h 22"/>
                    <a:gd name="T2" fmla="*/ 12 w 18"/>
                    <a:gd name="T3" fmla="*/ 22 h 22"/>
                    <a:gd name="T4" fmla="*/ 7 w 18"/>
                    <a:gd name="T5" fmla="*/ 22 h 22"/>
                    <a:gd name="T6" fmla="*/ 1 w 18"/>
                    <a:gd name="T7" fmla="*/ 16 h 22"/>
                    <a:gd name="T8" fmla="*/ 0 w 18"/>
                    <a:gd name="T9" fmla="*/ 0 h 22"/>
                    <a:gd name="T10" fmla="*/ 18 w 18"/>
                    <a:gd name="T11" fmla="*/ 0 h 22"/>
                    <a:gd name="T12" fmla="*/ 18 w 18"/>
                    <a:gd name="T13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2">
                      <a:moveTo>
                        <a:pt x="18" y="16"/>
                      </a:moveTo>
                      <a:cubicBezTo>
                        <a:pt x="18" y="19"/>
                        <a:pt x="15" y="22"/>
                        <a:pt x="12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4" y="22"/>
                        <a:pt x="1" y="19"/>
                        <a:pt x="1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18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7" name="Freeform 89">
                  <a:extLst>
                    <a:ext uri="{FF2B5EF4-FFF2-40B4-BE49-F238E27FC236}">
                      <a16:creationId xmlns="" xmlns:a16="http://schemas.microsoft.com/office/drawing/2014/main" id="{F81659C1-2827-45DD-8C0D-E6636643CC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8" y="-763"/>
                  <a:ext cx="17" cy="7"/>
                </a:xfrm>
                <a:custGeom>
                  <a:avLst/>
                  <a:gdLst>
                    <a:gd name="T0" fmla="*/ 0 w 7"/>
                    <a:gd name="T1" fmla="*/ 1 h 3"/>
                    <a:gd name="T2" fmla="*/ 1 w 7"/>
                    <a:gd name="T3" fmla="*/ 0 h 3"/>
                    <a:gd name="T4" fmla="*/ 5 w 7"/>
                    <a:gd name="T5" fmla="*/ 0 h 3"/>
                    <a:gd name="T6" fmla="*/ 7 w 7"/>
                    <a:gd name="T7" fmla="*/ 1 h 3"/>
                    <a:gd name="T8" fmla="*/ 5 w 7"/>
                    <a:gd name="T9" fmla="*/ 3 h 3"/>
                    <a:gd name="T10" fmla="*/ 1 w 7"/>
                    <a:gd name="T11" fmla="*/ 3 h 3"/>
                    <a:gd name="T12" fmla="*/ 0 w 7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3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7" y="1"/>
                        <a:pt x="7" y="1"/>
                      </a:cubicBezTo>
                      <a:cubicBezTo>
                        <a:pt x="7" y="2"/>
                        <a:pt x="6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8" name="Freeform 90">
                  <a:extLst>
                    <a:ext uri="{FF2B5EF4-FFF2-40B4-BE49-F238E27FC236}">
                      <a16:creationId xmlns="" xmlns:a16="http://schemas.microsoft.com/office/drawing/2014/main" id="{6428914D-D5FD-4839-A89E-272CF5A99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48" y="-726"/>
                  <a:ext cx="17" cy="5"/>
                </a:xfrm>
                <a:custGeom>
                  <a:avLst/>
                  <a:gdLst>
                    <a:gd name="T0" fmla="*/ 5 w 7"/>
                    <a:gd name="T1" fmla="*/ 2 h 2"/>
                    <a:gd name="T2" fmla="*/ 1 w 7"/>
                    <a:gd name="T3" fmla="*/ 2 h 2"/>
                    <a:gd name="T4" fmla="*/ 0 w 7"/>
                    <a:gd name="T5" fmla="*/ 1 h 2"/>
                    <a:gd name="T6" fmla="*/ 1 w 7"/>
                    <a:gd name="T7" fmla="*/ 0 h 2"/>
                    <a:gd name="T8" fmla="*/ 5 w 7"/>
                    <a:gd name="T9" fmla="*/ 0 h 2"/>
                    <a:gd name="T10" fmla="*/ 7 w 7"/>
                    <a:gd name="T11" fmla="*/ 1 h 2"/>
                    <a:gd name="T12" fmla="*/ 5 w 7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">
                      <a:moveTo>
                        <a:pt x="5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7" y="1"/>
                        <a:pt x="7" y="1"/>
                      </a:cubicBezTo>
                      <a:cubicBezTo>
                        <a:pt x="7" y="2"/>
                        <a:pt x="6" y="2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9" name="Freeform 91">
                  <a:extLst>
                    <a:ext uri="{FF2B5EF4-FFF2-40B4-BE49-F238E27FC236}">
                      <a16:creationId xmlns="" xmlns:a16="http://schemas.microsoft.com/office/drawing/2014/main" id="{EC75AD08-11CD-4407-86B1-8618C9849B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6" y="-716"/>
                  <a:ext cx="38" cy="5"/>
                </a:xfrm>
                <a:custGeom>
                  <a:avLst/>
                  <a:gdLst>
                    <a:gd name="T0" fmla="*/ 2 w 16"/>
                    <a:gd name="T1" fmla="*/ 0 h 2"/>
                    <a:gd name="T2" fmla="*/ 15 w 16"/>
                    <a:gd name="T3" fmla="*/ 0 h 2"/>
                    <a:gd name="T4" fmla="*/ 16 w 16"/>
                    <a:gd name="T5" fmla="*/ 1 h 2"/>
                    <a:gd name="T6" fmla="*/ 15 w 16"/>
                    <a:gd name="T7" fmla="*/ 2 h 2"/>
                    <a:gd name="T8" fmla="*/ 2 w 16"/>
                    <a:gd name="T9" fmla="*/ 2 h 2"/>
                    <a:gd name="T10" fmla="*/ 0 w 16"/>
                    <a:gd name="T11" fmla="*/ 1 h 2"/>
                    <a:gd name="T12" fmla="*/ 2 w 16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2">
                      <a:moveTo>
                        <a:pt x="2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1"/>
                      </a:cubicBezTo>
                      <a:cubicBezTo>
                        <a:pt x="16" y="2"/>
                        <a:pt x="16" y="2"/>
                        <a:pt x="15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0" name="Freeform 92">
                  <a:extLst>
                    <a:ext uri="{FF2B5EF4-FFF2-40B4-BE49-F238E27FC236}">
                      <a16:creationId xmlns="" xmlns:a16="http://schemas.microsoft.com/office/drawing/2014/main" id="{425D9EB7-C154-421B-AA5B-BB148359BB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51" y="-754"/>
                  <a:ext cx="9" cy="26"/>
                </a:xfrm>
                <a:custGeom>
                  <a:avLst/>
                  <a:gdLst>
                    <a:gd name="T0" fmla="*/ 4 w 4"/>
                    <a:gd name="T1" fmla="*/ 1 h 11"/>
                    <a:gd name="T2" fmla="*/ 4 w 4"/>
                    <a:gd name="T3" fmla="*/ 9 h 11"/>
                    <a:gd name="T4" fmla="*/ 2 w 4"/>
                    <a:gd name="T5" fmla="*/ 11 h 11"/>
                    <a:gd name="T6" fmla="*/ 1 w 4"/>
                    <a:gd name="T7" fmla="*/ 9 h 11"/>
                    <a:gd name="T8" fmla="*/ 0 w 4"/>
                    <a:gd name="T9" fmla="*/ 1 h 11"/>
                    <a:gd name="T10" fmla="*/ 2 w 4"/>
                    <a:gd name="T11" fmla="*/ 0 h 11"/>
                    <a:gd name="T12" fmla="*/ 4 w 4"/>
                    <a:gd name="T1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1">
                      <a:moveTo>
                        <a:pt x="4" y="1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10"/>
                        <a:pt x="3" y="11"/>
                        <a:pt x="2" y="11"/>
                      </a:cubicBezTo>
                      <a:cubicBezTo>
                        <a:pt x="2" y="11"/>
                        <a:pt x="1" y="10"/>
                        <a:pt x="1" y="9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2" y="0"/>
                        <a:pt x="2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1" name="Freeform 93">
                  <a:extLst>
                    <a:ext uri="{FF2B5EF4-FFF2-40B4-BE49-F238E27FC236}">
                      <a16:creationId xmlns="" xmlns:a16="http://schemas.microsoft.com/office/drawing/2014/main" id="{8ED8C6A4-977F-427A-BE67-A7B25BEA51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94" y="1451"/>
                  <a:ext cx="19" cy="30"/>
                </a:xfrm>
                <a:custGeom>
                  <a:avLst/>
                  <a:gdLst>
                    <a:gd name="T0" fmla="*/ 5 w 8"/>
                    <a:gd name="T1" fmla="*/ 8 h 13"/>
                    <a:gd name="T2" fmla="*/ 6 w 8"/>
                    <a:gd name="T3" fmla="*/ 4 h 13"/>
                    <a:gd name="T4" fmla="*/ 4 w 8"/>
                    <a:gd name="T5" fmla="*/ 2 h 13"/>
                    <a:gd name="T6" fmla="*/ 1 w 8"/>
                    <a:gd name="T7" fmla="*/ 2 h 13"/>
                    <a:gd name="T8" fmla="*/ 1 w 8"/>
                    <a:gd name="T9" fmla="*/ 0 h 13"/>
                    <a:gd name="T10" fmla="*/ 4 w 8"/>
                    <a:gd name="T11" fmla="*/ 0 h 13"/>
                    <a:gd name="T12" fmla="*/ 8 w 8"/>
                    <a:gd name="T13" fmla="*/ 4 h 13"/>
                    <a:gd name="T14" fmla="*/ 7 w 8"/>
                    <a:gd name="T15" fmla="*/ 9 h 13"/>
                    <a:gd name="T16" fmla="*/ 3 w 8"/>
                    <a:gd name="T17" fmla="*/ 13 h 13"/>
                    <a:gd name="T18" fmla="*/ 0 w 8"/>
                    <a:gd name="T19" fmla="*/ 13 h 13"/>
                    <a:gd name="T20" fmla="*/ 0 w 8"/>
                    <a:gd name="T21" fmla="*/ 10 h 13"/>
                    <a:gd name="T22" fmla="*/ 3 w 8"/>
                    <a:gd name="T23" fmla="*/ 10 h 13"/>
                    <a:gd name="T24" fmla="*/ 5 w 8"/>
                    <a:gd name="T25" fmla="*/ 8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3">
                      <a:moveTo>
                        <a:pt x="5" y="8"/>
                      </a:move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3"/>
                        <a:pt x="5" y="2"/>
                        <a:pt x="4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2"/>
                        <a:pt x="8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1"/>
                        <a:pt x="5" y="13"/>
                        <a:pt x="3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4" y="10"/>
                        <a:pt x="5" y="10"/>
                        <a:pt x="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2" name="Freeform 94">
                  <a:extLst>
                    <a:ext uri="{FF2B5EF4-FFF2-40B4-BE49-F238E27FC236}">
                      <a16:creationId xmlns="" xmlns:a16="http://schemas.microsoft.com/office/drawing/2014/main" id="{9F7393FB-F6A2-43A8-B747-9D99F1D6F1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28" y="1451"/>
                  <a:ext cx="19" cy="30"/>
                </a:xfrm>
                <a:custGeom>
                  <a:avLst/>
                  <a:gdLst>
                    <a:gd name="T0" fmla="*/ 4 w 8"/>
                    <a:gd name="T1" fmla="*/ 0 h 13"/>
                    <a:gd name="T2" fmla="*/ 7 w 8"/>
                    <a:gd name="T3" fmla="*/ 0 h 13"/>
                    <a:gd name="T4" fmla="*/ 7 w 8"/>
                    <a:gd name="T5" fmla="*/ 2 h 13"/>
                    <a:gd name="T6" fmla="*/ 4 w 8"/>
                    <a:gd name="T7" fmla="*/ 2 h 13"/>
                    <a:gd name="T8" fmla="*/ 3 w 8"/>
                    <a:gd name="T9" fmla="*/ 4 h 13"/>
                    <a:gd name="T10" fmla="*/ 4 w 8"/>
                    <a:gd name="T11" fmla="*/ 8 h 13"/>
                    <a:gd name="T12" fmla="*/ 4 w 8"/>
                    <a:gd name="T13" fmla="*/ 8 h 13"/>
                    <a:gd name="T14" fmla="*/ 6 w 8"/>
                    <a:gd name="T15" fmla="*/ 10 h 13"/>
                    <a:gd name="T16" fmla="*/ 8 w 8"/>
                    <a:gd name="T17" fmla="*/ 10 h 13"/>
                    <a:gd name="T18" fmla="*/ 8 w 8"/>
                    <a:gd name="T19" fmla="*/ 13 h 13"/>
                    <a:gd name="T20" fmla="*/ 6 w 8"/>
                    <a:gd name="T21" fmla="*/ 13 h 13"/>
                    <a:gd name="T22" fmla="*/ 1 w 8"/>
                    <a:gd name="T23" fmla="*/ 9 h 13"/>
                    <a:gd name="T24" fmla="*/ 0 w 8"/>
                    <a:gd name="T25" fmla="*/ 4 h 13"/>
                    <a:gd name="T26" fmla="*/ 0 w 8"/>
                    <a:gd name="T27" fmla="*/ 4 h 13"/>
                    <a:gd name="T28" fmla="*/ 4 w 8"/>
                    <a:gd name="T2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3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3" y="3"/>
                        <a:pt x="3" y="4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10"/>
                        <a:pt x="4" y="10"/>
                        <a:pt x="6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3" y="13"/>
                        <a:pt x="1" y="11"/>
                        <a:pt x="1" y="9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3" name="Freeform 95">
                  <a:extLst>
                    <a:ext uri="{FF2B5EF4-FFF2-40B4-BE49-F238E27FC236}">
                      <a16:creationId xmlns="" xmlns:a16="http://schemas.microsoft.com/office/drawing/2014/main" id="{AC7F8799-AAC4-4CF5-AE74-F234E01F4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49" y="1446"/>
                  <a:ext cx="43" cy="52"/>
                </a:xfrm>
                <a:custGeom>
                  <a:avLst/>
                  <a:gdLst>
                    <a:gd name="T0" fmla="*/ 17 w 18"/>
                    <a:gd name="T1" fmla="*/ 17 h 22"/>
                    <a:gd name="T2" fmla="*/ 12 w 18"/>
                    <a:gd name="T3" fmla="*/ 22 h 22"/>
                    <a:gd name="T4" fmla="*/ 7 w 18"/>
                    <a:gd name="T5" fmla="*/ 22 h 22"/>
                    <a:gd name="T6" fmla="*/ 1 w 18"/>
                    <a:gd name="T7" fmla="*/ 17 h 22"/>
                    <a:gd name="T8" fmla="*/ 0 w 18"/>
                    <a:gd name="T9" fmla="*/ 0 h 22"/>
                    <a:gd name="T10" fmla="*/ 18 w 18"/>
                    <a:gd name="T11" fmla="*/ 0 h 22"/>
                    <a:gd name="T12" fmla="*/ 17 w 18"/>
                    <a:gd name="T13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2">
                      <a:moveTo>
                        <a:pt x="17" y="17"/>
                      </a:moveTo>
                      <a:cubicBezTo>
                        <a:pt x="17" y="20"/>
                        <a:pt x="15" y="22"/>
                        <a:pt x="12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3" y="22"/>
                        <a:pt x="1" y="20"/>
                        <a:pt x="1" y="1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17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4" name="Freeform 96">
                  <a:extLst>
                    <a:ext uri="{FF2B5EF4-FFF2-40B4-BE49-F238E27FC236}">
                      <a16:creationId xmlns="" xmlns:a16="http://schemas.microsoft.com/office/drawing/2014/main" id="{D0B23484-265B-4499-9106-D50037AF59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64" y="1503"/>
                  <a:ext cx="14" cy="4"/>
                </a:xfrm>
                <a:custGeom>
                  <a:avLst/>
                  <a:gdLst>
                    <a:gd name="T0" fmla="*/ 0 w 6"/>
                    <a:gd name="T1" fmla="*/ 1 h 2"/>
                    <a:gd name="T2" fmla="*/ 1 w 6"/>
                    <a:gd name="T3" fmla="*/ 0 h 2"/>
                    <a:gd name="T4" fmla="*/ 5 w 6"/>
                    <a:gd name="T5" fmla="*/ 0 h 2"/>
                    <a:gd name="T6" fmla="*/ 6 w 6"/>
                    <a:gd name="T7" fmla="*/ 1 h 2"/>
                    <a:gd name="T8" fmla="*/ 5 w 6"/>
                    <a:gd name="T9" fmla="*/ 2 h 2"/>
                    <a:gd name="T10" fmla="*/ 1 w 6"/>
                    <a:gd name="T11" fmla="*/ 2 h 2"/>
                    <a:gd name="T12" fmla="*/ 0 w 6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6" y="0"/>
                        <a:pt x="6" y="1"/>
                      </a:cubicBezTo>
                      <a:cubicBezTo>
                        <a:pt x="6" y="1"/>
                        <a:pt x="6" y="2"/>
                        <a:pt x="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5" name="Freeform 97">
                  <a:extLst>
                    <a:ext uri="{FF2B5EF4-FFF2-40B4-BE49-F238E27FC236}">
                      <a16:creationId xmlns="" xmlns:a16="http://schemas.microsoft.com/office/drawing/2014/main" id="{B8359004-8852-40FB-BCA5-449DA7D4B1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64" y="1538"/>
                  <a:ext cx="14" cy="7"/>
                </a:xfrm>
                <a:custGeom>
                  <a:avLst/>
                  <a:gdLst>
                    <a:gd name="T0" fmla="*/ 5 w 6"/>
                    <a:gd name="T1" fmla="*/ 3 h 3"/>
                    <a:gd name="T2" fmla="*/ 1 w 6"/>
                    <a:gd name="T3" fmla="*/ 3 h 3"/>
                    <a:gd name="T4" fmla="*/ 0 w 6"/>
                    <a:gd name="T5" fmla="*/ 2 h 3"/>
                    <a:gd name="T6" fmla="*/ 1 w 6"/>
                    <a:gd name="T7" fmla="*/ 0 h 3"/>
                    <a:gd name="T8" fmla="*/ 5 w 6"/>
                    <a:gd name="T9" fmla="*/ 0 h 3"/>
                    <a:gd name="T10" fmla="*/ 6 w 6"/>
                    <a:gd name="T11" fmla="*/ 2 h 3"/>
                    <a:gd name="T12" fmla="*/ 5 w 6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6" y="1"/>
                        <a:pt x="6" y="2"/>
                      </a:cubicBezTo>
                      <a:cubicBezTo>
                        <a:pt x="6" y="2"/>
                        <a:pt x="6" y="3"/>
                        <a:pt x="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6" name="Freeform 98">
                  <a:extLst>
                    <a:ext uri="{FF2B5EF4-FFF2-40B4-BE49-F238E27FC236}">
                      <a16:creationId xmlns="" xmlns:a16="http://schemas.microsoft.com/office/drawing/2014/main" id="{7290AD4C-B92E-42B3-8E19-62438B6A9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52" y="1548"/>
                  <a:ext cx="38" cy="4"/>
                </a:xfrm>
                <a:custGeom>
                  <a:avLst/>
                  <a:gdLst>
                    <a:gd name="T0" fmla="*/ 1 w 16"/>
                    <a:gd name="T1" fmla="*/ 0 h 2"/>
                    <a:gd name="T2" fmla="*/ 15 w 16"/>
                    <a:gd name="T3" fmla="*/ 0 h 2"/>
                    <a:gd name="T4" fmla="*/ 16 w 16"/>
                    <a:gd name="T5" fmla="*/ 1 h 2"/>
                    <a:gd name="T6" fmla="*/ 15 w 16"/>
                    <a:gd name="T7" fmla="*/ 2 h 2"/>
                    <a:gd name="T8" fmla="*/ 1 w 16"/>
                    <a:gd name="T9" fmla="*/ 2 h 2"/>
                    <a:gd name="T10" fmla="*/ 0 w 16"/>
                    <a:gd name="T11" fmla="*/ 1 h 2"/>
                    <a:gd name="T12" fmla="*/ 1 w 16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1"/>
                        <a:pt x="16" y="1"/>
                      </a:cubicBezTo>
                      <a:cubicBezTo>
                        <a:pt x="16" y="2"/>
                        <a:pt x="16" y="2"/>
                        <a:pt x="1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7" name="Freeform 99">
                  <a:extLst>
                    <a:ext uri="{FF2B5EF4-FFF2-40B4-BE49-F238E27FC236}">
                      <a16:creationId xmlns="" xmlns:a16="http://schemas.microsoft.com/office/drawing/2014/main" id="{55DB59E9-634E-4BEE-B7A6-64D6985E2C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66" y="1510"/>
                  <a:ext cx="9" cy="26"/>
                </a:xfrm>
                <a:custGeom>
                  <a:avLst/>
                  <a:gdLst>
                    <a:gd name="T0" fmla="*/ 4 w 4"/>
                    <a:gd name="T1" fmla="*/ 2 h 11"/>
                    <a:gd name="T2" fmla="*/ 3 w 4"/>
                    <a:gd name="T3" fmla="*/ 10 h 11"/>
                    <a:gd name="T4" fmla="*/ 2 w 4"/>
                    <a:gd name="T5" fmla="*/ 11 h 11"/>
                    <a:gd name="T6" fmla="*/ 1 w 4"/>
                    <a:gd name="T7" fmla="*/ 10 h 11"/>
                    <a:gd name="T8" fmla="*/ 0 w 4"/>
                    <a:gd name="T9" fmla="*/ 2 h 11"/>
                    <a:gd name="T10" fmla="*/ 2 w 4"/>
                    <a:gd name="T11" fmla="*/ 0 h 11"/>
                    <a:gd name="T12" fmla="*/ 4 w 4"/>
                    <a:gd name="T13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1">
                      <a:moveTo>
                        <a:pt x="4" y="2"/>
                      </a:move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0"/>
                        <a:pt x="3" y="11"/>
                        <a:pt x="2" y="11"/>
                      </a:cubicBezTo>
                      <a:cubicBezTo>
                        <a:pt x="1" y="11"/>
                        <a:pt x="1" y="10"/>
                        <a:pt x="1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8" name="Freeform 100">
                  <a:extLst>
                    <a:ext uri="{FF2B5EF4-FFF2-40B4-BE49-F238E27FC236}">
                      <a16:creationId xmlns="" xmlns:a16="http://schemas.microsoft.com/office/drawing/2014/main" id="{5C048580-2173-444E-A4F9-80175BC95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22" y="1555"/>
                  <a:ext cx="19" cy="33"/>
                </a:xfrm>
                <a:custGeom>
                  <a:avLst/>
                  <a:gdLst>
                    <a:gd name="T0" fmla="*/ 4 w 8"/>
                    <a:gd name="T1" fmla="*/ 9 h 14"/>
                    <a:gd name="T2" fmla="*/ 5 w 8"/>
                    <a:gd name="T3" fmla="*/ 5 h 14"/>
                    <a:gd name="T4" fmla="*/ 4 w 8"/>
                    <a:gd name="T5" fmla="*/ 3 h 14"/>
                    <a:gd name="T6" fmla="*/ 1 w 8"/>
                    <a:gd name="T7" fmla="*/ 3 h 14"/>
                    <a:gd name="T8" fmla="*/ 1 w 8"/>
                    <a:gd name="T9" fmla="*/ 0 h 14"/>
                    <a:gd name="T10" fmla="*/ 4 w 8"/>
                    <a:gd name="T11" fmla="*/ 0 h 14"/>
                    <a:gd name="T12" fmla="*/ 8 w 8"/>
                    <a:gd name="T13" fmla="*/ 5 h 14"/>
                    <a:gd name="T14" fmla="*/ 7 w 8"/>
                    <a:gd name="T15" fmla="*/ 9 h 14"/>
                    <a:gd name="T16" fmla="*/ 3 w 8"/>
                    <a:gd name="T17" fmla="*/ 14 h 14"/>
                    <a:gd name="T18" fmla="*/ 0 w 8"/>
                    <a:gd name="T19" fmla="*/ 14 h 14"/>
                    <a:gd name="T20" fmla="*/ 0 w 8"/>
                    <a:gd name="T21" fmla="*/ 11 h 14"/>
                    <a:gd name="T22" fmla="*/ 3 w 8"/>
                    <a:gd name="T23" fmla="*/ 11 h 14"/>
                    <a:gd name="T24" fmla="*/ 4 w 8"/>
                    <a:gd name="T25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4">
                      <a:moveTo>
                        <a:pt x="4" y="9"/>
                      </a:move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5" y="3"/>
                        <a:pt x="4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2"/>
                        <a:pt x="8" y="5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2"/>
                        <a:pt x="5" y="14"/>
                        <a:pt x="3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11"/>
                        <a:pt x="4" y="10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9" name="Freeform 101">
                  <a:extLst>
                    <a:ext uri="{FF2B5EF4-FFF2-40B4-BE49-F238E27FC236}">
                      <a16:creationId xmlns="" xmlns:a16="http://schemas.microsoft.com/office/drawing/2014/main" id="{5D6482C1-C82F-49B7-AD5D-5DCEDC070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56" y="1555"/>
                  <a:ext cx="19" cy="33"/>
                </a:xfrm>
                <a:custGeom>
                  <a:avLst/>
                  <a:gdLst>
                    <a:gd name="T0" fmla="*/ 4 w 8"/>
                    <a:gd name="T1" fmla="*/ 0 h 14"/>
                    <a:gd name="T2" fmla="*/ 7 w 8"/>
                    <a:gd name="T3" fmla="*/ 0 h 14"/>
                    <a:gd name="T4" fmla="*/ 7 w 8"/>
                    <a:gd name="T5" fmla="*/ 3 h 14"/>
                    <a:gd name="T6" fmla="*/ 4 w 8"/>
                    <a:gd name="T7" fmla="*/ 3 h 14"/>
                    <a:gd name="T8" fmla="*/ 2 w 8"/>
                    <a:gd name="T9" fmla="*/ 5 h 14"/>
                    <a:gd name="T10" fmla="*/ 3 w 8"/>
                    <a:gd name="T11" fmla="*/ 9 h 14"/>
                    <a:gd name="T12" fmla="*/ 3 w 8"/>
                    <a:gd name="T13" fmla="*/ 9 h 14"/>
                    <a:gd name="T14" fmla="*/ 5 w 8"/>
                    <a:gd name="T15" fmla="*/ 11 h 14"/>
                    <a:gd name="T16" fmla="*/ 8 w 8"/>
                    <a:gd name="T17" fmla="*/ 11 h 14"/>
                    <a:gd name="T18" fmla="*/ 8 w 8"/>
                    <a:gd name="T19" fmla="*/ 14 h 14"/>
                    <a:gd name="T20" fmla="*/ 5 w 8"/>
                    <a:gd name="T21" fmla="*/ 14 h 14"/>
                    <a:gd name="T22" fmla="*/ 1 w 8"/>
                    <a:gd name="T23" fmla="*/ 9 h 14"/>
                    <a:gd name="T24" fmla="*/ 0 w 8"/>
                    <a:gd name="T25" fmla="*/ 5 h 14"/>
                    <a:gd name="T26" fmla="*/ 0 w 8"/>
                    <a:gd name="T27" fmla="*/ 5 h 14"/>
                    <a:gd name="T28" fmla="*/ 4 w 8"/>
                    <a:gd name="T2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4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2" y="4"/>
                        <a:pt x="2" y="5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4" y="11"/>
                        <a:pt x="5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3" y="14"/>
                        <a:pt x="1" y="12"/>
                        <a:pt x="1" y="9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0" name="Freeform 102">
                  <a:extLst>
                    <a:ext uri="{FF2B5EF4-FFF2-40B4-BE49-F238E27FC236}">
                      <a16:creationId xmlns="" xmlns:a16="http://schemas.microsoft.com/office/drawing/2014/main" id="{C60B600D-430F-4C59-B8BE-A4BEE2983F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77" y="1552"/>
                  <a:ext cx="43" cy="52"/>
                </a:xfrm>
                <a:custGeom>
                  <a:avLst/>
                  <a:gdLst>
                    <a:gd name="T0" fmla="*/ 17 w 18"/>
                    <a:gd name="T1" fmla="*/ 16 h 22"/>
                    <a:gd name="T2" fmla="*/ 11 w 18"/>
                    <a:gd name="T3" fmla="*/ 22 h 22"/>
                    <a:gd name="T4" fmla="*/ 6 w 18"/>
                    <a:gd name="T5" fmla="*/ 22 h 22"/>
                    <a:gd name="T6" fmla="*/ 1 w 18"/>
                    <a:gd name="T7" fmla="*/ 16 h 22"/>
                    <a:gd name="T8" fmla="*/ 0 w 18"/>
                    <a:gd name="T9" fmla="*/ 0 h 22"/>
                    <a:gd name="T10" fmla="*/ 18 w 18"/>
                    <a:gd name="T11" fmla="*/ 0 h 22"/>
                    <a:gd name="T12" fmla="*/ 17 w 18"/>
                    <a:gd name="T13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2">
                      <a:moveTo>
                        <a:pt x="17" y="16"/>
                      </a:moveTo>
                      <a:cubicBezTo>
                        <a:pt x="17" y="19"/>
                        <a:pt x="15" y="22"/>
                        <a:pt x="11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3" y="22"/>
                        <a:pt x="1" y="19"/>
                        <a:pt x="1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17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1" name="Freeform 103">
                  <a:extLst>
                    <a:ext uri="{FF2B5EF4-FFF2-40B4-BE49-F238E27FC236}">
                      <a16:creationId xmlns="" xmlns:a16="http://schemas.microsoft.com/office/drawing/2014/main" id="{BEA391B9-E8AD-4E79-8FA2-62FAFAC54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92" y="1607"/>
                  <a:ext cx="14" cy="7"/>
                </a:xfrm>
                <a:custGeom>
                  <a:avLst/>
                  <a:gdLst>
                    <a:gd name="T0" fmla="*/ 0 w 6"/>
                    <a:gd name="T1" fmla="*/ 1 h 3"/>
                    <a:gd name="T2" fmla="*/ 1 w 6"/>
                    <a:gd name="T3" fmla="*/ 0 h 3"/>
                    <a:gd name="T4" fmla="*/ 5 w 6"/>
                    <a:gd name="T5" fmla="*/ 0 h 3"/>
                    <a:gd name="T6" fmla="*/ 6 w 6"/>
                    <a:gd name="T7" fmla="*/ 1 h 3"/>
                    <a:gd name="T8" fmla="*/ 5 w 6"/>
                    <a:gd name="T9" fmla="*/ 3 h 3"/>
                    <a:gd name="T10" fmla="*/ 1 w 6"/>
                    <a:gd name="T11" fmla="*/ 3 h 3"/>
                    <a:gd name="T12" fmla="*/ 0 w 6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6" y="1"/>
                        <a:pt x="6" y="1"/>
                      </a:cubicBezTo>
                      <a:cubicBezTo>
                        <a:pt x="6" y="2"/>
                        <a:pt x="6" y="3"/>
                        <a:pt x="5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2" name="Freeform 104">
                  <a:extLst>
                    <a:ext uri="{FF2B5EF4-FFF2-40B4-BE49-F238E27FC236}">
                      <a16:creationId xmlns="" xmlns:a16="http://schemas.microsoft.com/office/drawing/2014/main" id="{90BDB38C-A72C-4032-ABC9-FD1D61A704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92" y="1644"/>
                  <a:ext cx="14" cy="5"/>
                </a:xfrm>
                <a:custGeom>
                  <a:avLst/>
                  <a:gdLst>
                    <a:gd name="T0" fmla="*/ 5 w 6"/>
                    <a:gd name="T1" fmla="*/ 2 h 2"/>
                    <a:gd name="T2" fmla="*/ 1 w 6"/>
                    <a:gd name="T3" fmla="*/ 2 h 2"/>
                    <a:gd name="T4" fmla="*/ 0 w 6"/>
                    <a:gd name="T5" fmla="*/ 1 h 2"/>
                    <a:gd name="T6" fmla="*/ 1 w 6"/>
                    <a:gd name="T7" fmla="*/ 0 h 2"/>
                    <a:gd name="T8" fmla="*/ 5 w 6"/>
                    <a:gd name="T9" fmla="*/ 0 h 2"/>
                    <a:gd name="T10" fmla="*/ 6 w 6"/>
                    <a:gd name="T11" fmla="*/ 1 h 2"/>
                    <a:gd name="T12" fmla="*/ 5 w 6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">
                      <a:moveTo>
                        <a:pt x="5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3" name="Freeform 105">
                  <a:extLst>
                    <a:ext uri="{FF2B5EF4-FFF2-40B4-BE49-F238E27FC236}">
                      <a16:creationId xmlns="" xmlns:a16="http://schemas.microsoft.com/office/drawing/2014/main" id="{B94B4092-B1AE-40C4-A425-50E91494D8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80" y="1654"/>
                  <a:ext cx="38" cy="5"/>
                </a:xfrm>
                <a:custGeom>
                  <a:avLst/>
                  <a:gdLst>
                    <a:gd name="T0" fmla="*/ 1 w 16"/>
                    <a:gd name="T1" fmla="*/ 0 h 2"/>
                    <a:gd name="T2" fmla="*/ 15 w 16"/>
                    <a:gd name="T3" fmla="*/ 0 h 2"/>
                    <a:gd name="T4" fmla="*/ 16 w 16"/>
                    <a:gd name="T5" fmla="*/ 1 h 2"/>
                    <a:gd name="T6" fmla="*/ 15 w 16"/>
                    <a:gd name="T7" fmla="*/ 2 h 2"/>
                    <a:gd name="T8" fmla="*/ 1 w 16"/>
                    <a:gd name="T9" fmla="*/ 2 h 2"/>
                    <a:gd name="T10" fmla="*/ 0 w 16"/>
                    <a:gd name="T11" fmla="*/ 1 h 2"/>
                    <a:gd name="T12" fmla="*/ 1 w 16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2">
                      <a:moveTo>
                        <a:pt x="1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6" y="0"/>
                        <a:pt x="16" y="1"/>
                      </a:cubicBezTo>
                      <a:cubicBezTo>
                        <a:pt x="16" y="2"/>
                        <a:pt x="15" y="2"/>
                        <a:pt x="1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4" name="Freeform 106">
                  <a:extLst>
                    <a:ext uri="{FF2B5EF4-FFF2-40B4-BE49-F238E27FC236}">
                      <a16:creationId xmlns="" xmlns:a16="http://schemas.microsoft.com/office/drawing/2014/main" id="{A3A006CA-9F39-4188-AB01-5A57033014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94" y="1616"/>
                  <a:ext cx="9" cy="26"/>
                </a:xfrm>
                <a:custGeom>
                  <a:avLst/>
                  <a:gdLst>
                    <a:gd name="T0" fmla="*/ 4 w 4"/>
                    <a:gd name="T1" fmla="*/ 1 h 11"/>
                    <a:gd name="T2" fmla="*/ 3 w 4"/>
                    <a:gd name="T3" fmla="*/ 9 h 11"/>
                    <a:gd name="T4" fmla="*/ 2 w 4"/>
                    <a:gd name="T5" fmla="*/ 11 h 11"/>
                    <a:gd name="T6" fmla="*/ 1 w 4"/>
                    <a:gd name="T7" fmla="*/ 9 h 11"/>
                    <a:gd name="T8" fmla="*/ 0 w 4"/>
                    <a:gd name="T9" fmla="*/ 1 h 11"/>
                    <a:gd name="T10" fmla="*/ 2 w 4"/>
                    <a:gd name="T11" fmla="*/ 0 h 11"/>
                    <a:gd name="T12" fmla="*/ 4 w 4"/>
                    <a:gd name="T1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1">
                      <a:moveTo>
                        <a:pt x="4" y="1"/>
                      </a:move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3" y="11"/>
                        <a:pt x="2" y="11"/>
                      </a:cubicBezTo>
                      <a:cubicBezTo>
                        <a:pt x="1" y="11"/>
                        <a:pt x="1" y="10"/>
                        <a:pt x="1" y="9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5" name="Freeform 107">
                  <a:extLst>
                    <a:ext uri="{FF2B5EF4-FFF2-40B4-BE49-F238E27FC236}">
                      <a16:creationId xmlns="" xmlns:a16="http://schemas.microsoft.com/office/drawing/2014/main" id="{D89C0E8F-0AFB-4BBB-98FD-15EFA6FBF8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13" y="384"/>
                  <a:ext cx="26" cy="40"/>
                </a:xfrm>
                <a:custGeom>
                  <a:avLst/>
                  <a:gdLst>
                    <a:gd name="T0" fmla="*/ 6 w 11"/>
                    <a:gd name="T1" fmla="*/ 12 h 17"/>
                    <a:gd name="T2" fmla="*/ 8 w 11"/>
                    <a:gd name="T3" fmla="*/ 6 h 17"/>
                    <a:gd name="T4" fmla="*/ 5 w 11"/>
                    <a:gd name="T5" fmla="*/ 4 h 17"/>
                    <a:gd name="T6" fmla="*/ 2 w 11"/>
                    <a:gd name="T7" fmla="*/ 4 h 17"/>
                    <a:gd name="T8" fmla="*/ 2 w 11"/>
                    <a:gd name="T9" fmla="*/ 0 h 17"/>
                    <a:gd name="T10" fmla="*/ 5 w 11"/>
                    <a:gd name="T11" fmla="*/ 0 h 17"/>
                    <a:gd name="T12" fmla="*/ 11 w 11"/>
                    <a:gd name="T13" fmla="*/ 6 h 17"/>
                    <a:gd name="T14" fmla="*/ 10 w 11"/>
                    <a:gd name="T15" fmla="*/ 12 h 17"/>
                    <a:gd name="T16" fmla="*/ 4 w 11"/>
                    <a:gd name="T17" fmla="*/ 17 h 17"/>
                    <a:gd name="T18" fmla="*/ 0 w 11"/>
                    <a:gd name="T19" fmla="*/ 17 h 17"/>
                    <a:gd name="T20" fmla="*/ 0 w 11"/>
                    <a:gd name="T21" fmla="*/ 14 h 17"/>
                    <a:gd name="T22" fmla="*/ 4 w 11"/>
                    <a:gd name="T23" fmla="*/ 14 h 17"/>
                    <a:gd name="T24" fmla="*/ 6 w 11"/>
                    <a:gd name="T25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17">
                      <a:moveTo>
                        <a:pt x="6" y="12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7" y="4"/>
                        <a:pt x="5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11" y="3"/>
                        <a:pt x="11" y="6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5"/>
                        <a:pt x="7" y="17"/>
                        <a:pt x="4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6" y="13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6" name="Freeform 108">
                  <a:extLst>
                    <a:ext uri="{FF2B5EF4-FFF2-40B4-BE49-F238E27FC236}">
                      <a16:creationId xmlns="" xmlns:a16="http://schemas.microsoft.com/office/drawing/2014/main" id="{2F3A3CD4-6662-4210-B69D-DBF8B71243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28" y="384"/>
                  <a:ext cx="23" cy="40"/>
                </a:xfrm>
                <a:custGeom>
                  <a:avLst/>
                  <a:gdLst>
                    <a:gd name="T0" fmla="*/ 5 w 10"/>
                    <a:gd name="T1" fmla="*/ 0 h 17"/>
                    <a:gd name="T2" fmla="*/ 9 w 10"/>
                    <a:gd name="T3" fmla="*/ 0 h 17"/>
                    <a:gd name="T4" fmla="*/ 9 w 10"/>
                    <a:gd name="T5" fmla="*/ 4 h 17"/>
                    <a:gd name="T6" fmla="*/ 5 w 10"/>
                    <a:gd name="T7" fmla="*/ 4 h 17"/>
                    <a:gd name="T8" fmla="*/ 3 w 10"/>
                    <a:gd name="T9" fmla="*/ 6 h 17"/>
                    <a:gd name="T10" fmla="*/ 4 w 10"/>
                    <a:gd name="T11" fmla="*/ 11 h 17"/>
                    <a:gd name="T12" fmla="*/ 4 w 10"/>
                    <a:gd name="T13" fmla="*/ 12 h 17"/>
                    <a:gd name="T14" fmla="*/ 7 w 10"/>
                    <a:gd name="T15" fmla="*/ 14 h 17"/>
                    <a:gd name="T16" fmla="*/ 10 w 10"/>
                    <a:gd name="T17" fmla="*/ 14 h 17"/>
                    <a:gd name="T18" fmla="*/ 10 w 10"/>
                    <a:gd name="T19" fmla="*/ 17 h 17"/>
                    <a:gd name="T20" fmla="*/ 7 w 10"/>
                    <a:gd name="T21" fmla="*/ 17 h 17"/>
                    <a:gd name="T22" fmla="*/ 1 w 10"/>
                    <a:gd name="T23" fmla="*/ 12 h 17"/>
                    <a:gd name="T24" fmla="*/ 0 w 10"/>
                    <a:gd name="T25" fmla="*/ 6 h 17"/>
                    <a:gd name="T26" fmla="*/ 0 w 10"/>
                    <a:gd name="T27" fmla="*/ 6 h 17"/>
                    <a:gd name="T28" fmla="*/ 5 w 10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7">
                      <a:moveTo>
                        <a:pt x="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4" y="4"/>
                        <a:pt x="3" y="5"/>
                        <a:pt x="3" y="6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3"/>
                        <a:pt x="5" y="14"/>
                        <a:pt x="7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4" y="17"/>
                        <a:pt x="1" y="15"/>
                        <a:pt x="1" y="1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7" name="Freeform 109">
                  <a:extLst>
                    <a:ext uri="{FF2B5EF4-FFF2-40B4-BE49-F238E27FC236}">
                      <a16:creationId xmlns="" xmlns:a16="http://schemas.microsoft.com/office/drawing/2014/main" id="{98B8A424-9723-4D15-A8EB-81A9667C71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56" y="379"/>
                  <a:ext cx="55" cy="69"/>
                </a:xfrm>
                <a:custGeom>
                  <a:avLst/>
                  <a:gdLst>
                    <a:gd name="T0" fmla="*/ 22 w 23"/>
                    <a:gd name="T1" fmla="*/ 22 h 29"/>
                    <a:gd name="T2" fmla="*/ 15 w 23"/>
                    <a:gd name="T3" fmla="*/ 29 h 29"/>
                    <a:gd name="T4" fmla="*/ 8 w 23"/>
                    <a:gd name="T5" fmla="*/ 29 h 29"/>
                    <a:gd name="T6" fmla="*/ 1 w 23"/>
                    <a:gd name="T7" fmla="*/ 22 h 29"/>
                    <a:gd name="T8" fmla="*/ 0 w 23"/>
                    <a:gd name="T9" fmla="*/ 0 h 29"/>
                    <a:gd name="T10" fmla="*/ 23 w 23"/>
                    <a:gd name="T11" fmla="*/ 0 h 29"/>
                    <a:gd name="T12" fmla="*/ 22 w 23"/>
                    <a:gd name="T13" fmla="*/ 2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22" y="22"/>
                      </a:moveTo>
                      <a:cubicBezTo>
                        <a:pt x="22" y="26"/>
                        <a:pt x="19" y="29"/>
                        <a:pt x="15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4" y="29"/>
                        <a:pt x="1" y="26"/>
                        <a:pt x="1" y="2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lnTo>
                        <a:pt x="22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8" name="Freeform 110">
                  <a:extLst>
                    <a:ext uri="{FF2B5EF4-FFF2-40B4-BE49-F238E27FC236}">
                      <a16:creationId xmlns="" xmlns:a16="http://schemas.microsoft.com/office/drawing/2014/main" id="{409EAF31-FA97-4F55-A05A-5A5437EF02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3" y="452"/>
                  <a:ext cx="21" cy="7"/>
                </a:xfrm>
                <a:custGeom>
                  <a:avLst/>
                  <a:gdLst>
                    <a:gd name="T0" fmla="*/ 0 w 9"/>
                    <a:gd name="T1" fmla="*/ 1 h 3"/>
                    <a:gd name="T2" fmla="*/ 2 w 9"/>
                    <a:gd name="T3" fmla="*/ 0 h 3"/>
                    <a:gd name="T4" fmla="*/ 7 w 9"/>
                    <a:gd name="T5" fmla="*/ 0 h 3"/>
                    <a:gd name="T6" fmla="*/ 9 w 9"/>
                    <a:gd name="T7" fmla="*/ 1 h 3"/>
                    <a:gd name="T8" fmla="*/ 7 w 9"/>
                    <a:gd name="T9" fmla="*/ 3 h 3"/>
                    <a:gd name="T10" fmla="*/ 2 w 9"/>
                    <a:gd name="T11" fmla="*/ 3 h 3"/>
                    <a:gd name="T12" fmla="*/ 0 w 9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3">
                      <a:moveTo>
                        <a:pt x="0" y="1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9" y="0"/>
                        <a:pt x="9" y="1"/>
                      </a:cubicBezTo>
                      <a:cubicBezTo>
                        <a:pt x="9" y="2"/>
                        <a:pt x="8" y="3"/>
                        <a:pt x="7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2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9" name="Freeform 111">
                  <a:extLst>
                    <a:ext uri="{FF2B5EF4-FFF2-40B4-BE49-F238E27FC236}">
                      <a16:creationId xmlns="" xmlns:a16="http://schemas.microsoft.com/office/drawing/2014/main" id="{EFADCB2B-7FC5-49C4-B97A-B9D6DC869C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3" y="500"/>
                  <a:ext cx="21" cy="9"/>
                </a:xfrm>
                <a:custGeom>
                  <a:avLst/>
                  <a:gdLst>
                    <a:gd name="T0" fmla="*/ 7 w 9"/>
                    <a:gd name="T1" fmla="*/ 4 h 4"/>
                    <a:gd name="T2" fmla="*/ 2 w 9"/>
                    <a:gd name="T3" fmla="*/ 4 h 4"/>
                    <a:gd name="T4" fmla="*/ 0 w 9"/>
                    <a:gd name="T5" fmla="*/ 2 h 4"/>
                    <a:gd name="T6" fmla="*/ 2 w 9"/>
                    <a:gd name="T7" fmla="*/ 0 h 4"/>
                    <a:gd name="T8" fmla="*/ 7 w 9"/>
                    <a:gd name="T9" fmla="*/ 0 h 4"/>
                    <a:gd name="T10" fmla="*/ 9 w 9"/>
                    <a:gd name="T11" fmla="*/ 2 h 4"/>
                    <a:gd name="T12" fmla="*/ 7 w 9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">
                      <a:moveTo>
                        <a:pt x="7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9" y="1"/>
                        <a:pt x="9" y="2"/>
                      </a:cubicBezTo>
                      <a:cubicBezTo>
                        <a:pt x="9" y="3"/>
                        <a:pt x="8" y="4"/>
                        <a:pt x="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0" name="Freeform 112">
                  <a:extLst>
                    <a:ext uri="{FF2B5EF4-FFF2-40B4-BE49-F238E27FC236}">
                      <a16:creationId xmlns="" xmlns:a16="http://schemas.microsoft.com/office/drawing/2014/main" id="{1F2CAD2F-347E-47FB-8C15-6217BBBF4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59" y="512"/>
                  <a:ext cx="49" cy="7"/>
                </a:xfrm>
                <a:custGeom>
                  <a:avLst/>
                  <a:gdLst>
                    <a:gd name="T0" fmla="*/ 2 w 21"/>
                    <a:gd name="T1" fmla="*/ 0 h 3"/>
                    <a:gd name="T2" fmla="*/ 19 w 21"/>
                    <a:gd name="T3" fmla="*/ 0 h 3"/>
                    <a:gd name="T4" fmla="*/ 21 w 21"/>
                    <a:gd name="T5" fmla="*/ 2 h 3"/>
                    <a:gd name="T6" fmla="*/ 19 w 21"/>
                    <a:gd name="T7" fmla="*/ 3 h 3"/>
                    <a:gd name="T8" fmla="*/ 2 w 21"/>
                    <a:gd name="T9" fmla="*/ 3 h 3"/>
                    <a:gd name="T10" fmla="*/ 0 w 21"/>
                    <a:gd name="T11" fmla="*/ 2 h 3"/>
                    <a:gd name="T12" fmla="*/ 2 w 21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">
                      <a:moveTo>
                        <a:pt x="2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0" y="0"/>
                        <a:pt x="21" y="1"/>
                        <a:pt x="21" y="2"/>
                      </a:cubicBezTo>
                      <a:cubicBezTo>
                        <a:pt x="21" y="3"/>
                        <a:pt x="20" y="3"/>
                        <a:pt x="19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1" name="Freeform 113">
                  <a:extLst>
                    <a:ext uri="{FF2B5EF4-FFF2-40B4-BE49-F238E27FC236}">
                      <a16:creationId xmlns="" xmlns:a16="http://schemas.microsoft.com/office/drawing/2014/main" id="{E411F611-184F-4DC4-B236-6C4B260661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78" y="464"/>
                  <a:ext cx="11" cy="33"/>
                </a:xfrm>
                <a:custGeom>
                  <a:avLst/>
                  <a:gdLst>
                    <a:gd name="T0" fmla="*/ 5 w 5"/>
                    <a:gd name="T1" fmla="*/ 1 h 14"/>
                    <a:gd name="T2" fmla="*/ 4 w 5"/>
                    <a:gd name="T3" fmla="*/ 12 h 14"/>
                    <a:gd name="T4" fmla="*/ 2 w 5"/>
                    <a:gd name="T5" fmla="*/ 14 h 14"/>
                    <a:gd name="T6" fmla="*/ 1 w 5"/>
                    <a:gd name="T7" fmla="*/ 12 h 14"/>
                    <a:gd name="T8" fmla="*/ 0 w 5"/>
                    <a:gd name="T9" fmla="*/ 1 h 14"/>
                    <a:gd name="T10" fmla="*/ 2 w 5"/>
                    <a:gd name="T11" fmla="*/ 0 h 14"/>
                    <a:gd name="T12" fmla="*/ 5 w 5"/>
                    <a:gd name="T13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4">
                      <a:moveTo>
                        <a:pt x="5" y="1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3"/>
                        <a:pt x="3" y="14"/>
                        <a:pt x="2" y="14"/>
                      </a:cubicBezTo>
                      <a:cubicBezTo>
                        <a:pt x="1" y="14"/>
                        <a:pt x="1" y="13"/>
                        <a:pt x="1" y="1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3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2" name="Freeform 114">
                  <a:extLst>
                    <a:ext uri="{FF2B5EF4-FFF2-40B4-BE49-F238E27FC236}">
                      <a16:creationId xmlns="" xmlns:a16="http://schemas.microsoft.com/office/drawing/2014/main" id="{91D2B2CC-FD5D-49F1-91D4-099E339939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63" y="251"/>
                  <a:ext cx="26" cy="41"/>
                </a:xfrm>
                <a:custGeom>
                  <a:avLst/>
                  <a:gdLst>
                    <a:gd name="T0" fmla="*/ 6 w 11"/>
                    <a:gd name="T1" fmla="*/ 11 h 17"/>
                    <a:gd name="T2" fmla="*/ 8 w 11"/>
                    <a:gd name="T3" fmla="*/ 5 h 17"/>
                    <a:gd name="T4" fmla="*/ 5 w 11"/>
                    <a:gd name="T5" fmla="*/ 3 h 17"/>
                    <a:gd name="T6" fmla="*/ 2 w 11"/>
                    <a:gd name="T7" fmla="*/ 3 h 17"/>
                    <a:gd name="T8" fmla="*/ 2 w 11"/>
                    <a:gd name="T9" fmla="*/ 0 h 17"/>
                    <a:gd name="T10" fmla="*/ 5 w 11"/>
                    <a:gd name="T11" fmla="*/ 0 h 17"/>
                    <a:gd name="T12" fmla="*/ 11 w 11"/>
                    <a:gd name="T13" fmla="*/ 6 h 17"/>
                    <a:gd name="T14" fmla="*/ 10 w 11"/>
                    <a:gd name="T15" fmla="*/ 11 h 17"/>
                    <a:gd name="T16" fmla="*/ 4 w 11"/>
                    <a:gd name="T17" fmla="*/ 17 h 17"/>
                    <a:gd name="T18" fmla="*/ 0 w 11"/>
                    <a:gd name="T19" fmla="*/ 17 h 17"/>
                    <a:gd name="T20" fmla="*/ 0 w 11"/>
                    <a:gd name="T21" fmla="*/ 14 h 17"/>
                    <a:gd name="T22" fmla="*/ 4 w 11"/>
                    <a:gd name="T23" fmla="*/ 14 h 17"/>
                    <a:gd name="T24" fmla="*/ 6 w 11"/>
                    <a:gd name="T25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17">
                      <a:moveTo>
                        <a:pt x="6" y="11"/>
                      </a:move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4"/>
                        <a:pt x="6" y="3"/>
                        <a:pt x="5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11" y="2"/>
                        <a:pt x="11" y="6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9" y="14"/>
                        <a:pt x="7" y="17"/>
                        <a:pt x="4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6" y="12"/>
                        <a:pt x="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3" name="Freeform 115">
                  <a:extLst>
                    <a:ext uri="{FF2B5EF4-FFF2-40B4-BE49-F238E27FC236}">
                      <a16:creationId xmlns="" xmlns:a16="http://schemas.microsoft.com/office/drawing/2014/main" id="{BD5626BB-F20C-40A2-9422-EC02854780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8" y="251"/>
                  <a:ext cx="24" cy="41"/>
                </a:xfrm>
                <a:custGeom>
                  <a:avLst/>
                  <a:gdLst>
                    <a:gd name="T0" fmla="*/ 5 w 10"/>
                    <a:gd name="T1" fmla="*/ 0 h 17"/>
                    <a:gd name="T2" fmla="*/ 9 w 10"/>
                    <a:gd name="T3" fmla="*/ 0 h 17"/>
                    <a:gd name="T4" fmla="*/ 9 w 10"/>
                    <a:gd name="T5" fmla="*/ 3 h 17"/>
                    <a:gd name="T6" fmla="*/ 5 w 10"/>
                    <a:gd name="T7" fmla="*/ 3 h 17"/>
                    <a:gd name="T8" fmla="*/ 3 w 10"/>
                    <a:gd name="T9" fmla="*/ 5 h 17"/>
                    <a:gd name="T10" fmla="*/ 4 w 10"/>
                    <a:gd name="T11" fmla="*/ 11 h 17"/>
                    <a:gd name="T12" fmla="*/ 4 w 10"/>
                    <a:gd name="T13" fmla="*/ 11 h 17"/>
                    <a:gd name="T14" fmla="*/ 7 w 10"/>
                    <a:gd name="T15" fmla="*/ 14 h 17"/>
                    <a:gd name="T16" fmla="*/ 10 w 10"/>
                    <a:gd name="T17" fmla="*/ 14 h 17"/>
                    <a:gd name="T18" fmla="*/ 10 w 10"/>
                    <a:gd name="T19" fmla="*/ 17 h 17"/>
                    <a:gd name="T20" fmla="*/ 7 w 10"/>
                    <a:gd name="T21" fmla="*/ 17 h 17"/>
                    <a:gd name="T22" fmla="*/ 1 w 10"/>
                    <a:gd name="T23" fmla="*/ 11 h 17"/>
                    <a:gd name="T24" fmla="*/ 0 w 10"/>
                    <a:gd name="T25" fmla="*/ 6 h 17"/>
                    <a:gd name="T26" fmla="*/ 0 w 10"/>
                    <a:gd name="T27" fmla="*/ 6 h 17"/>
                    <a:gd name="T28" fmla="*/ 5 w 10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7">
                      <a:moveTo>
                        <a:pt x="5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3" y="4"/>
                        <a:pt x="3" y="5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12"/>
                        <a:pt x="5" y="14"/>
                        <a:pt x="7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4" y="17"/>
                        <a:pt x="1" y="14"/>
                        <a:pt x="1" y="1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2" y="0"/>
                        <a:pt x="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4" name="Freeform 116">
                  <a:extLst>
                    <a:ext uri="{FF2B5EF4-FFF2-40B4-BE49-F238E27FC236}">
                      <a16:creationId xmlns="" xmlns:a16="http://schemas.microsoft.com/office/drawing/2014/main" id="{43762ACA-05B3-419A-B4A6-966BE5CB6F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7" y="247"/>
                  <a:ext cx="54" cy="68"/>
                </a:xfrm>
                <a:custGeom>
                  <a:avLst/>
                  <a:gdLst>
                    <a:gd name="T0" fmla="*/ 22 w 23"/>
                    <a:gd name="T1" fmla="*/ 21 h 29"/>
                    <a:gd name="T2" fmla="*/ 15 w 23"/>
                    <a:gd name="T3" fmla="*/ 29 h 29"/>
                    <a:gd name="T4" fmla="*/ 8 w 23"/>
                    <a:gd name="T5" fmla="*/ 29 h 29"/>
                    <a:gd name="T6" fmla="*/ 0 w 23"/>
                    <a:gd name="T7" fmla="*/ 21 h 29"/>
                    <a:gd name="T8" fmla="*/ 0 w 23"/>
                    <a:gd name="T9" fmla="*/ 0 h 29"/>
                    <a:gd name="T10" fmla="*/ 23 w 23"/>
                    <a:gd name="T11" fmla="*/ 0 h 29"/>
                    <a:gd name="T12" fmla="*/ 22 w 23"/>
                    <a:gd name="T13" fmla="*/ 2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9">
                      <a:moveTo>
                        <a:pt x="22" y="21"/>
                      </a:moveTo>
                      <a:cubicBezTo>
                        <a:pt x="22" y="25"/>
                        <a:pt x="19" y="29"/>
                        <a:pt x="15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4" y="29"/>
                        <a:pt x="0" y="25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lnTo>
                        <a:pt x="22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5" name="Freeform 117">
                  <a:extLst>
                    <a:ext uri="{FF2B5EF4-FFF2-40B4-BE49-F238E27FC236}">
                      <a16:creationId xmlns="" xmlns:a16="http://schemas.microsoft.com/office/drawing/2014/main" id="{870B2A40-38D0-4D32-801C-20BC8103FF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3" y="318"/>
                  <a:ext cx="21" cy="7"/>
                </a:xfrm>
                <a:custGeom>
                  <a:avLst/>
                  <a:gdLst>
                    <a:gd name="T0" fmla="*/ 0 w 9"/>
                    <a:gd name="T1" fmla="*/ 2 h 3"/>
                    <a:gd name="T2" fmla="*/ 2 w 9"/>
                    <a:gd name="T3" fmla="*/ 0 h 3"/>
                    <a:gd name="T4" fmla="*/ 7 w 9"/>
                    <a:gd name="T5" fmla="*/ 0 h 3"/>
                    <a:gd name="T6" fmla="*/ 9 w 9"/>
                    <a:gd name="T7" fmla="*/ 2 h 3"/>
                    <a:gd name="T8" fmla="*/ 7 w 9"/>
                    <a:gd name="T9" fmla="*/ 3 h 3"/>
                    <a:gd name="T10" fmla="*/ 2 w 9"/>
                    <a:gd name="T11" fmla="*/ 3 h 3"/>
                    <a:gd name="T12" fmla="*/ 0 w 9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3">
                      <a:moveTo>
                        <a:pt x="0" y="2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9" y="1"/>
                        <a:pt x="9" y="2"/>
                      </a:cubicBezTo>
                      <a:cubicBezTo>
                        <a:pt x="9" y="3"/>
                        <a:pt x="8" y="3"/>
                        <a:pt x="7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6" name="Freeform 118">
                  <a:extLst>
                    <a:ext uri="{FF2B5EF4-FFF2-40B4-BE49-F238E27FC236}">
                      <a16:creationId xmlns="" xmlns:a16="http://schemas.microsoft.com/office/drawing/2014/main" id="{52C32D55-12BA-4428-BF48-9FBC69AA38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3" y="367"/>
                  <a:ext cx="21" cy="7"/>
                </a:xfrm>
                <a:custGeom>
                  <a:avLst/>
                  <a:gdLst>
                    <a:gd name="T0" fmla="*/ 7 w 9"/>
                    <a:gd name="T1" fmla="*/ 3 h 3"/>
                    <a:gd name="T2" fmla="*/ 2 w 9"/>
                    <a:gd name="T3" fmla="*/ 3 h 3"/>
                    <a:gd name="T4" fmla="*/ 0 w 9"/>
                    <a:gd name="T5" fmla="*/ 2 h 3"/>
                    <a:gd name="T6" fmla="*/ 2 w 9"/>
                    <a:gd name="T7" fmla="*/ 0 h 3"/>
                    <a:gd name="T8" fmla="*/ 7 w 9"/>
                    <a:gd name="T9" fmla="*/ 0 h 3"/>
                    <a:gd name="T10" fmla="*/ 9 w 9"/>
                    <a:gd name="T11" fmla="*/ 2 h 3"/>
                    <a:gd name="T12" fmla="*/ 7 w 9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3">
                      <a:moveTo>
                        <a:pt x="7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8" y="0"/>
                        <a:pt x="9" y="1"/>
                        <a:pt x="9" y="2"/>
                      </a:cubicBezTo>
                      <a:cubicBezTo>
                        <a:pt x="9" y="2"/>
                        <a:pt x="8" y="3"/>
                        <a:pt x="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7" name="Freeform 119">
                  <a:extLst>
                    <a:ext uri="{FF2B5EF4-FFF2-40B4-BE49-F238E27FC236}">
                      <a16:creationId xmlns="" xmlns:a16="http://schemas.microsoft.com/office/drawing/2014/main" id="{23A8F1EC-3826-4512-A05D-40BA9E9F3C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9" y="379"/>
                  <a:ext cx="50" cy="7"/>
                </a:xfrm>
                <a:custGeom>
                  <a:avLst/>
                  <a:gdLst>
                    <a:gd name="T0" fmla="*/ 2 w 21"/>
                    <a:gd name="T1" fmla="*/ 0 h 3"/>
                    <a:gd name="T2" fmla="*/ 19 w 21"/>
                    <a:gd name="T3" fmla="*/ 0 h 3"/>
                    <a:gd name="T4" fmla="*/ 21 w 21"/>
                    <a:gd name="T5" fmla="*/ 1 h 3"/>
                    <a:gd name="T6" fmla="*/ 19 w 21"/>
                    <a:gd name="T7" fmla="*/ 3 h 3"/>
                    <a:gd name="T8" fmla="*/ 2 w 21"/>
                    <a:gd name="T9" fmla="*/ 3 h 3"/>
                    <a:gd name="T10" fmla="*/ 0 w 21"/>
                    <a:gd name="T11" fmla="*/ 1 h 3"/>
                    <a:gd name="T12" fmla="*/ 2 w 21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">
                      <a:moveTo>
                        <a:pt x="2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0" y="0"/>
                        <a:pt x="21" y="1"/>
                        <a:pt x="21" y="1"/>
                      </a:cubicBezTo>
                      <a:cubicBezTo>
                        <a:pt x="21" y="2"/>
                        <a:pt x="20" y="3"/>
                        <a:pt x="19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2"/>
                        <a:pt x="0" y="1"/>
                      </a:cubicBezTo>
                      <a:cubicBezTo>
                        <a:pt x="0" y="1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8" name="Freeform 120">
                  <a:extLst>
                    <a:ext uri="{FF2B5EF4-FFF2-40B4-BE49-F238E27FC236}">
                      <a16:creationId xmlns="" xmlns:a16="http://schemas.microsoft.com/office/drawing/2014/main" id="{96F57BEB-838D-4477-A940-C369D4235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8" y="329"/>
                  <a:ext cx="12" cy="34"/>
                </a:xfrm>
                <a:custGeom>
                  <a:avLst/>
                  <a:gdLst>
                    <a:gd name="T0" fmla="*/ 5 w 5"/>
                    <a:gd name="T1" fmla="*/ 2 h 14"/>
                    <a:gd name="T2" fmla="*/ 4 w 5"/>
                    <a:gd name="T3" fmla="*/ 13 h 14"/>
                    <a:gd name="T4" fmla="*/ 2 w 5"/>
                    <a:gd name="T5" fmla="*/ 14 h 14"/>
                    <a:gd name="T6" fmla="*/ 1 w 5"/>
                    <a:gd name="T7" fmla="*/ 13 h 14"/>
                    <a:gd name="T8" fmla="*/ 0 w 5"/>
                    <a:gd name="T9" fmla="*/ 2 h 14"/>
                    <a:gd name="T10" fmla="*/ 2 w 5"/>
                    <a:gd name="T11" fmla="*/ 0 h 14"/>
                    <a:gd name="T12" fmla="*/ 5 w 5"/>
                    <a:gd name="T13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4">
                      <a:moveTo>
                        <a:pt x="5" y="2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3"/>
                        <a:pt x="3" y="14"/>
                        <a:pt x="2" y="14"/>
                      </a:cubicBezTo>
                      <a:cubicBezTo>
                        <a:pt x="1" y="14"/>
                        <a:pt x="1" y="13"/>
                        <a:pt x="1" y="13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9" name="Freeform 121">
                  <a:extLst>
                    <a:ext uri="{FF2B5EF4-FFF2-40B4-BE49-F238E27FC236}">
                      <a16:creationId xmlns="" xmlns:a16="http://schemas.microsoft.com/office/drawing/2014/main" id="{C5D13ADA-8C79-42A0-9DF0-F385F38236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07" y="2562"/>
                  <a:ext cx="26" cy="33"/>
                </a:xfrm>
                <a:custGeom>
                  <a:avLst/>
                  <a:gdLst>
                    <a:gd name="T0" fmla="*/ 8 w 11"/>
                    <a:gd name="T1" fmla="*/ 8 h 14"/>
                    <a:gd name="T2" fmla="*/ 6 w 11"/>
                    <a:gd name="T3" fmla="*/ 3 h 14"/>
                    <a:gd name="T4" fmla="*/ 3 w 11"/>
                    <a:gd name="T5" fmla="*/ 3 h 14"/>
                    <a:gd name="T6" fmla="*/ 1 w 11"/>
                    <a:gd name="T7" fmla="*/ 4 h 14"/>
                    <a:gd name="T8" fmla="*/ 0 w 11"/>
                    <a:gd name="T9" fmla="*/ 2 h 14"/>
                    <a:gd name="T10" fmla="*/ 2 w 11"/>
                    <a:gd name="T11" fmla="*/ 1 h 14"/>
                    <a:gd name="T12" fmla="*/ 8 w 11"/>
                    <a:gd name="T13" fmla="*/ 2 h 14"/>
                    <a:gd name="T14" fmla="*/ 10 w 11"/>
                    <a:gd name="T15" fmla="*/ 6 h 14"/>
                    <a:gd name="T16" fmla="*/ 8 w 11"/>
                    <a:gd name="T17" fmla="*/ 12 h 14"/>
                    <a:gd name="T18" fmla="*/ 6 w 11"/>
                    <a:gd name="T19" fmla="*/ 14 h 14"/>
                    <a:gd name="T20" fmla="*/ 5 w 11"/>
                    <a:gd name="T21" fmla="*/ 12 h 14"/>
                    <a:gd name="T22" fmla="*/ 7 w 11"/>
                    <a:gd name="T23" fmla="*/ 10 h 14"/>
                    <a:gd name="T24" fmla="*/ 8 w 11"/>
                    <a:gd name="T25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14">
                      <a:moveTo>
                        <a:pt x="8" y="8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5" y="3"/>
                        <a:pt x="4" y="2"/>
                        <a:pt x="3" y="3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1" y="8"/>
                        <a:pt x="10" y="11"/>
                        <a:pt x="8" y="12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0"/>
                        <a:pt x="8" y="8"/>
                        <a:pt x="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0" name="Freeform 122">
                  <a:extLst>
                    <a:ext uri="{FF2B5EF4-FFF2-40B4-BE49-F238E27FC236}">
                      <a16:creationId xmlns="" xmlns:a16="http://schemas.microsoft.com/office/drawing/2014/main" id="{88B40EFF-D20A-4809-9727-3EE7BE06BD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53" y="2598"/>
                  <a:ext cx="31" cy="30"/>
                </a:xfrm>
                <a:custGeom>
                  <a:avLst/>
                  <a:gdLst>
                    <a:gd name="T0" fmla="*/ 3 w 13"/>
                    <a:gd name="T1" fmla="*/ 2 h 13"/>
                    <a:gd name="T2" fmla="*/ 5 w 13"/>
                    <a:gd name="T3" fmla="*/ 0 h 13"/>
                    <a:gd name="T4" fmla="*/ 6 w 13"/>
                    <a:gd name="T5" fmla="*/ 2 h 13"/>
                    <a:gd name="T6" fmla="*/ 4 w 13"/>
                    <a:gd name="T7" fmla="*/ 4 h 13"/>
                    <a:gd name="T8" fmla="*/ 3 w 13"/>
                    <a:gd name="T9" fmla="*/ 6 h 13"/>
                    <a:gd name="T10" fmla="*/ 7 w 13"/>
                    <a:gd name="T11" fmla="*/ 9 h 13"/>
                    <a:gd name="T12" fmla="*/ 7 w 13"/>
                    <a:gd name="T13" fmla="*/ 9 h 13"/>
                    <a:gd name="T14" fmla="*/ 9 w 13"/>
                    <a:gd name="T15" fmla="*/ 10 h 13"/>
                    <a:gd name="T16" fmla="*/ 12 w 13"/>
                    <a:gd name="T17" fmla="*/ 8 h 13"/>
                    <a:gd name="T18" fmla="*/ 13 w 13"/>
                    <a:gd name="T19" fmla="*/ 10 h 13"/>
                    <a:gd name="T20" fmla="*/ 11 w 13"/>
                    <a:gd name="T21" fmla="*/ 12 h 13"/>
                    <a:gd name="T22" fmla="*/ 5 w 13"/>
                    <a:gd name="T23" fmla="*/ 11 h 13"/>
                    <a:gd name="T24" fmla="*/ 2 w 13"/>
                    <a:gd name="T25" fmla="*/ 8 h 13"/>
                    <a:gd name="T26" fmla="*/ 1 w 13"/>
                    <a:gd name="T27" fmla="*/ 8 h 13"/>
                    <a:gd name="T28" fmla="*/ 3 w 13"/>
                    <a:gd name="T29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3">
                      <a:moveTo>
                        <a:pt x="3" y="2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4"/>
                        <a:pt x="3" y="5"/>
                        <a:pt x="3" y="6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0"/>
                        <a:pt x="9" y="10"/>
                        <a:pt x="9" y="10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9" y="13"/>
                        <a:pt x="6" y="13"/>
                        <a:pt x="5" y="11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6"/>
                        <a:pt x="1" y="3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1" name="Freeform 123">
                  <a:extLst>
                    <a:ext uri="{FF2B5EF4-FFF2-40B4-BE49-F238E27FC236}">
                      <a16:creationId xmlns="" xmlns:a16="http://schemas.microsoft.com/office/drawing/2014/main" id="{DA65E7E3-D463-479D-A81B-7FCFEC4A0B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7" y="2567"/>
                  <a:ext cx="59" cy="64"/>
                </a:xfrm>
                <a:custGeom>
                  <a:avLst/>
                  <a:gdLst>
                    <a:gd name="T0" fmla="*/ 23 w 25"/>
                    <a:gd name="T1" fmla="*/ 14 h 27"/>
                    <a:gd name="T2" fmla="*/ 22 w 25"/>
                    <a:gd name="T3" fmla="*/ 22 h 27"/>
                    <a:gd name="T4" fmla="*/ 17 w 25"/>
                    <a:gd name="T5" fmla="*/ 25 h 27"/>
                    <a:gd name="T6" fmla="*/ 9 w 25"/>
                    <a:gd name="T7" fmla="*/ 24 h 27"/>
                    <a:gd name="T8" fmla="*/ 0 w 25"/>
                    <a:gd name="T9" fmla="*/ 11 h 27"/>
                    <a:gd name="T10" fmla="*/ 14 w 25"/>
                    <a:gd name="T11" fmla="*/ 0 h 27"/>
                    <a:gd name="T12" fmla="*/ 23 w 25"/>
                    <a:gd name="T13" fmla="*/ 1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27">
                      <a:moveTo>
                        <a:pt x="23" y="14"/>
                      </a:moveTo>
                      <a:cubicBezTo>
                        <a:pt x="25" y="17"/>
                        <a:pt x="24" y="20"/>
                        <a:pt x="22" y="22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7"/>
                        <a:pt x="11" y="26"/>
                        <a:pt x="9" y="24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4" y="0"/>
                        <a:pt x="14" y="0"/>
                        <a:pt x="14" y="0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2" name="Freeform 124">
                  <a:extLst>
                    <a:ext uri="{FF2B5EF4-FFF2-40B4-BE49-F238E27FC236}">
                      <a16:creationId xmlns="" xmlns:a16="http://schemas.microsoft.com/office/drawing/2014/main" id="{3172FFBE-C110-4D32-9B44-BA2C0B8C61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10" y="2621"/>
                  <a:ext cx="14" cy="12"/>
                </a:xfrm>
                <a:custGeom>
                  <a:avLst/>
                  <a:gdLst>
                    <a:gd name="T0" fmla="*/ 0 w 6"/>
                    <a:gd name="T1" fmla="*/ 4 h 5"/>
                    <a:gd name="T2" fmla="*/ 0 w 6"/>
                    <a:gd name="T3" fmla="*/ 3 h 5"/>
                    <a:gd name="T4" fmla="*/ 4 w 6"/>
                    <a:gd name="T5" fmla="*/ 0 h 5"/>
                    <a:gd name="T6" fmla="*/ 6 w 6"/>
                    <a:gd name="T7" fmla="*/ 1 h 5"/>
                    <a:gd name="T8" fmla="*/ 5 w 6"/>
                    <a:gd name="T9" fmla="*/ 2 h 5"/>
                    <a:gd name="T10" fmla="*/ 2 w 6"/>
                    <a:gd name="T11" fmla="*/ 5 h 5"/>
                    <a:gd name="T12" fmla="*/ 0 w 6"/>
                    <a:gd name="T1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0" y="4"/>
                      </a:move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5" y="0"/>
                        <a:pt x="6" y="1"/>
                      </a:cubicBezTo>
                      <a:cubicBezTo>
                        <a:pt x="6" y="1"/>
                        <a:pt x="6" y="2"/>
                        <a:pt x="5" y="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3" name="Freeform 125">
                  <a:extLst>
                    <a:ext uri="{FF2B5EF4-FFF2-40B4-BE49-F238E27FC236}">
                      <a16:creationId xmlns="" xmlns:a16="http://schemas.microsoft.com/office/drawing/2014/main" id="{481ED1D6-F4AC-4763-B4AD-5654851DC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31" y="2652"/>
                  <a:ext cx="14" cy="12"/>
                </a:xfrm>
                <a:custGeom>
                  <a:avLst/>
                  <a:gdLst>
                    <a:gd name="T0" fmla="*/ 5 w 6"/>
                    <a:gd name="T1" fmla="*/ 2 h 5"/>
                    <a:gd name="T2" fmla="*/ 2 w 6"/>
                    <a:gd name="T3" fmla="*/ 5 h 5"/>
                    <a:gd name="T4" fmla="*/ 0 w 6"/>
                    <a:gd name="T5" fmla="*/ 4 h 5"/>
                    <a:gd name="T6" fmla="*/ 1 w 6"/>
                    <a:gd name="T7" fmla="*/ 3 h 5"/>
                    <a:gd name="T8" fmla="*/ 4 w 6"/>
                    <a:gd name="T9" fmla="*/ 0 h 5"/>
                    <a:gd name="T10" fmla="*/ 6 w 6"/>
                    <a:gd name="T11" fmla="*/ 1 h 5"/>
                    <a:gd name="T12" fmla="*/ 5 w 6"/>
                    <a:gd name="T13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5">
                      <a:moveTo>
                        <a:pt x="5" y="2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1" y="5"/>
                        <a:pt x="0" y="4"/>
                      </a:cubicBezTo>
                      <a:cubicBezTo>
                        <a:pt x="0" y="4"/>
                        <a:pt x="0" y="3"/>
                        <a:pt x="1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6" y="1"/>
                      </a:cubicBezTo>
                      <a:cubicBezTo>
                        <a:pt x="6" y="1"/>
                        <a:pt x="6" y="2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4" name="Freeform 126">
                  <a:extLst>
                    <a:ext uri="{FF2B5EF4-FFF2-40B4-BE49-F238E27FC236}">
                      <a16:creationId xmlns="" xmlns:a16="http://schemas.microsoft.com/office/drawing/2014/main" id="{A6925B58-5DFE-4EB2-A831-F7ECD01C9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26" y="2652"/>
                  <a:ext cx="33" cy="26"/>
                </a:xfrm>
                <a:custGeom>
                  <a:avLst/>
                  <a:gdLst>
                    <a:gd name="T0" fmla="*/ 1 w 14"/>
                    <a:gd name="T1" fmla="*/ 8 h 11"/>
                    <a:gd name="T2" fmla="*/ 12 w 14"/>
                    <a:gd name="T3" fmla="*/ 1 h 11"/>
                    <a:gd name="T4" fmla="*/ 14 w 14"/>
                    <a:gd name="T5" fmla="*/ 1 h 11"/>
                    <a:gd name="T6" fmla="*/ 13 w 14"/>
                    <a:gd name="T7" fmla="*/ 3 h 11"/>
                    <a:gd name="T8" fmla="*/ 2 w 14"/>
                    <a:gd name="T9" fmla="*/ 10 h 11"/>
                    <a:gd name="T10" fmla="*/ 1 w 14"/>
                    <a:gd name="T11" fmla="*/ 10 h 11"/>
                    <a:gd name="T12" fmla="*/ 1 w 14"/>
                    <a:gd name="T13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1">
                      <a:moveTo>
                        <a:pt x="1" y="8"/>
                      </a:move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0"/>
                        <a:pt x="13" y="0"/>
                        <a:pt x="14" y="1"/>
                      </a:cubicBezTo>
                      <a:cubicBezTo>
                        <a:pt x="14" y="2"/>
                        <a:pt x="14" y="2"/>
                        <a:pt x="13" y="3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0" y="9"/>
                        <a:pt x="0" y="9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5" name="Freeform 127">
                  <a:extLst>
                    <a:ext uri="{FF2B5EF4-FFF2-40B4-BE49-F238E27FC236}">
                      <a16:creationId xmlns="" xmlns:a16="http://schemas.microsoft.com/office/drawing/2014/main" id="{6EF85C8E-F936-4FDB-9A31-0A25B8CD9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017" y="2631"/>
                  <a:ext cx="19" cy="23"/>
                </a:xfrm>
                <a:custGeom>
                  <a:avLst/>
                  <a:gdLst>
                    <a:gd name="T0" fmla="*/ 4 w 8"/>
                    <a:gd name="T1" fmla="*/ 1 h 10"/>
                    <a:gd name="T2" fmla="*/ 8 w 8"/>
                    <a:gd name="T3" fmla="*/ 8 h 10"/>
                    <a:gd name="T4" fmla="*/ 7 w 8"/>
                    <a:gd name="T5" fmla="*/ 9 h 10"/>
                    <a:gd name="T6" fmla="*/ 6 w 8"/>
                    <a:gd name="T7" fmla="*/ 9 h 10"/>
                    <a:gd name="T8" fmla="*/ 0 w 8"/>
                    <a:gd name="T9" fmla="*/ 3 h 10"/>
                    <a:gd name="T10" fmla="*/ 1 w 8"/>
                    <a:gd name="T11" fmla="*/ 1 h 10"/>
                    <a:gd name="T12" fmla="*/ 4 w 8"/>
                    <a:gd name="T13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10">
                      <a:moveTo>
                        <a:pt x="4" y="1"/>
                      </a:move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9"/>
                        <a:pt x="7" y="9"/>
                      </a:cubicBezTo>
                      <a:cubicBezTo>
                        <a:pt x="7" y="10"/>
                        <a:pt x="6" y="10"/>
                        <a:pt x="6" y="9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2" y="0"/>
                        <a:pt x="3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6" name="Freeform 128">
                  <a:extLst>
                    <a:ext uri="{FF2B5EF4-FFF2-40B4-BE49-F238E27FC236}">
                      <a16:creationId xmlns="" xmlns:a16="http://schemas.microsoft.com/office/drawing/2014/main" id="{BC2C7314-5E2B-4469-B9C0-CE0DE1C521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7" y="1037"/>
                  <a:ext cx="31" cy="52"/>
                </a:xfrm>
                <a:custGeom>
                  <a:avLst/>
                  <a:gdLst>
                    <a:gd name="T0" fmla="*/ 7 w 13"/>
                    <a:gd name="T1" fmla="*/ 14 h 22"/>
                    <a:gd name="T2" fmla="*/ 9 w 13"/>
                    <a:gd name="T3" fmla="*/ 7 h 22"/>
                    <a:gd name="T4" fmla="*/ 6 w 13"/>
                    <a:gd name="T5" fmla="*/ 4 h 22"/>
                    <a:gd name="T6" fmla="*/ 1 w 13"/>
                    <a:gd name="T7" fmla="*/ 4 h 22"/>
                    <a:gd name="T8" fmla="*/ 1 w 13"/>
                    <a:gd name="T9" fmla="*/ 0 h 22"/>
                    <a:gd name="T10" fmla="*/ 6 w 13"/>
                    <a:gd name="T11" fmla="*/ 0 h 22"/>
                    <a:gd name="T12" fmla="*/ 13 w 13"/>
                    <a:gd name="T13" fmla="*/ 7 h 22"/>
                    <a:gd name="T14" fmla="*/ 11 w 13"/>
                    <a:gd name="T15" fmla="*/ 14 h 22"/>
                    <a:gd name="T16" fmla="*/ 4 w 13"/>
                    <a:gd name="T17" fmla="*/ 22 h 22"/>
                    <a:gd name="T18" fmla="*/ 0 w 13"/>
                    <a:gd name="T19" fmla="*/ 22 h 22"/>
                    <a:gd name="T20" fmla="*/ 0 w 13"/>
                    <a:gd name="T21" fmla="*/ 17 h 22"/>
                    <a:gd name="T22" fmla="*/ 4 w 13"/>
                    <a:gd name="T23" fmla="*/ 17 h 22"/>
                    <a:gd name="T24" fmla="*/ 7 w 13"/>
                    <a:gd name="T25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22">
                      <a:moveTo>
                        <a:pt x="7" y="14"/>
                      </a:move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5"/>
                        <a:pt x="7" y="4"/>
                        <a:pt x="6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8"/>
                        <a:pt x="8" y="22"/>
                        <a:pt x="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6" y="17"/>
                        <a:pt x="7" y="16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7" name="Freeform 129">
                  <a:extLst>
                    <a:ext uri="{FF2B5EF4-FFF2-40B4-BE49-F238E27FC236}">
                      <a16:creationId xmlns="" xmlns:a16="http://schemas.microsoft.com/office/drawing/2014/main" id="{18192E8D-670E-4209-B8E9-81D0043E54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6" y="1037"/>
                  <a:ext cx="31" cy="52"/>
                </a:xfrm>
                <a:custGeom>
                  <a:avLst/>
                  <a:gdLst>
                    <a:gd name="T0" fmla="*/ 7 w 13"/>
                    <a:gd name="T1" fmla="*/ 0 h 22"/>
                    <a:gd name="T2" fmla="*/ 12 w 13"/>
                    <a:gd name="T3" fmla="*/ 0 h 22"/>
                    <a:gd name="T4" fmla="*/ 12 w 13"/>
                    <a:gd name="T5" fmla="*/ 4 h 22"/>
                    <a:gd name="T6" fmla="*/ 7 w 13"/>
                    <a:gd name="T7" fmla="*/ 4 h 22"/>
                    <a:gd name="T8" fmla="*/ 4 w 13"/>
                    <a:gd name="T9" fmla="*/ 7 h 22"/>
                    <a:gd name="T10" fmla="*/ 6 w 13"/>
                    <a:gd name="T11" fmla="*/ 14 h 22"/>
                    <a:gd name="T12" fmla="*/ 6 w 13"/>
                    <a:gd name="T13" fmla="*/ 14 h 22"/>
                    <a:gd name="T14" fmla="*/ 9 w 13"/>
                    <a:gd name="T15" fmla="*/ 17 h 22"/>
                    <a:gd name="T16" fmla="*/ 13 w 13"/>
                    <a:gd name="T17" fmla="*/ 17 h 22"/>
                    <a:gd name="T18" fmla="*/ 13 w 13"/>
                    <a:gd name="T19" fmla="*/ 22 h 22"/>
                    <a:gd name="T20" fmla="*/ 9 w 13"/>
                    <a:gd name="T21" fmla="*/ 22 h 22"/>
                    <a:gd name="T22" fmla="*/ 2 w 13"/>
                    <a:gd name="T23" fmla="*/ 14 h 22"/>
                    <a:gd name="T24" fmla="*/ 0 w 13"/>
                    <a:gd name="T25" fmla="*/ 8 h 22"/>
                    <a:gd name="T26" fmla="*/ 0 w 13"/>
                    <a:gd name="T27" fmla="*/ 7 h 22"/>
                    <a:gd name="T28" fmla="*/ 7 w 13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22">
                      <a:moveTo>
                        <a:pt x="7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4"/>
                        <a:pt x="4" y="5"/>
                        <a:pt x="4" y="7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6"/>
                        <a:pt x="7" y="17"/>
                        <a:pt x="9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5" y="22"/>
                        <a:pt x="2" y="18"/>
                        <a:pt x="2" y="14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8" name="Freeform 130">
                  <a:extLst>
                    <a:ext uri="{FF2B5EF4-FFF2-40B4-BE49-F238E27FC236}">
                      <a16:creationId xmlns="" xmlns:a16="http://schemas.microsoft.com/office/drawing/2014/main" id="{C6C9B039-C9F8-48C6-98C9-4A520A8F66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2" y="1030"/>
                  <a:ext cx="70" cy="87"/>
                </a:xfrm>
                <a:custGeom>
                  <a:avLst/>
                  <a:gdLst>
                    <a:gd name="T0" fmla="*/ 29 w 30"/>
                    <a:gd name="T1" fmla="*/ 27 h 37"/>
                    <a:gd name="T2" fmla="*/ 19 w 30"/>
                    <a:gd name="T3" fmla="*/ 37 h 37"/>
                    <a:gd name="T4" fmla="*/ 11 w 30"/>
                    <a:gd name="T5" fmla="*/ 37 h 37"/>
                    <a:gd name="T6" fmla="*/ 1 w 30"/>
                    <a:gd name="T7" fmla="*/ 27 h 37"/>
                    <a:gd name="T8" fmla="*/ 0 w 30"/>
                    <a:gd name="T9" fmla="*/ 0 h 37"/>
                    <a:gd name="T10" fmla="*/ 30 w 30"/>
                    <a:gd name="T11" fmla="*/ 0 h 37"/>
                    <a:gd name="T12" fmla="*/ 29 w 30"/>
                    <a:gd name="T13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7">
                      <a:moveTo>
                        <a:pt x="29" y="27"/>
                      </a:moveTo>
                      <a:cubicBezTo>
                        <a:pt x="29" y="33"/>
                        <a:pt x="25" y="37"/>
                        <a:pt x="19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6" y="37"/>
                        <a:pt x="1" y="33"/>
                        <a:pt x="1" y="2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lnTo>
                        <a:pt x="29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49" name="Freeform 131">
                  <a:extLst>
                    <a:ext uri="{FF2B5EF4-FFF2-40B4-BE49-F238E27FC236}">
                      <a16:creationId xmlns="" xmlns:a16="http://schemas.microsoft.com/office/drawing/2014/main" id="{11767E62-05F9-4CE0-B673-7888736AF7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5" y="1122"/>
                  <a:ext cx="26" cy="9"/>
                </a:xfrm>
                <a:custGeom>
                  <a:avLst/>
                  <a:gdLst>
                    <a:gd name="T0" fmla="*/ 0 w 11"/>
                    <a:gd name="T1" fmla="*/ 2 h 4"/>
                    <a:gd name="T2" fmla="*/ 2 w 11"/>
                    <a:gd name="T3" fmla="*/ 0 h 4"/>
                    <a:gd name="T4" fmla="*/ 9 w 11"/>
                    <a:gd name="T5" fmla="*/ 0 h 4"/>
                    <a:gd name="T6" fmla="*/ 11 w 11"/>
                    <a:gd name="T7" fmla="*/ 2 h 4"/>
                    <a:gd name="T8" fmla="*/ 9 w 11"/>
                    <a:gd name="T9" fmla="*/ 4 h 4"/>
                    <a:gd name="T10" fmla="*/ 2 w 11"/>
                    <a:gd name="T11" fmla="*/ 4 h 4"/>
                    <a:gd name="T12" fmla="*/ 0 w 11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">
                      <a:moveTo>
                        <a:pt x="0" y="2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1"/>
                        <a:pt x="11" y="2"/>
                      </a:cubicBezTo>
                      <a:cubicBezTo>
                        <a:pt x="11" y="3"/>
                        <a:pt x="10" y="4"/>
                        <a:pt x="9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0" name="Freeform 132">
                  <a:extLst>
                    <a:ext uri="{FF2B5EF4-FFF2-40B4-BE49-F238E27FC236}">
                      <a16:creationId xmlns="" xmlns:a16="http://schemas.microsoft.com/office/drawing/2014/main" id="{B75E31DA-E701-45C0-BF4F-0BBF759B51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5" y="1183"/>
                  <a:ext cx="26" cy="10"/>
                </a:xfrm>
                <a:custGeom>
                  <a:avLst/>
                  <a:gdLst>
                    <a:gd name="T0" fmla="*/ 9 w 11"/>
                    <a:gd name="T1" fmla="*/ 4 h 4"/>
                    <a:gd name="T2" fmla="*/ 2 w 11"/>
                    <a:gd name="T3" fmla="*/ 4 h 4"/>
                    <a:gd name="T4" fmla="*/ 0 w 11"/>
                    <a:gd name="T5" fmla="*/ 2 h 4"/>
                    <a:gd name="T6" fmla="*/ 2 w 11"/>
                    <a:gd name="T7" fmla="*/ 0 h 4"/>
                    <a:gd name="T8" fmla="*/ 9 w 11"/>
                    <a:gd name="T9" fmla="*/ 0 h 4"/>
                    <a:gd name="T10" fmla="*/ 11 w 11"/>
                    <a:gd name="T11" fmla="*/ 2 h 4"/>
                    <a:gd name="T12" fmla="*/ 9 w 11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">
                      <a:moveTo>
                        <a:pt x="9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1"/>
                        <a:pt x="11" y="2"/>
                      </a:cubicBezTo>
                      <a:cubicBezTo>
                        <a:pt x="11" y="3"/>
                        <a:pt x="10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1" name="Freeform 133">
                  <a:extLst>
                    <a:ext uri="{FF2B5EF4-FFF2-40B4-BE49-F238E27FC236}">
                      <a16:creationId xmlns="" xmlns:a16="http://schemas.microsoft.com/office/drawing/2014/main" id="{8EC23E69-8688-41E9-8F3F-F5D50C2C1E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6" y="1200"/>
                  <a:ext cx="62" cy="7"/>
                </a:xfrm>
                <a:custGeom>
                  <a:avLst/>
                  <a:gdLst>
                    <a:gd name="T0" fmla="*/ 2 w 26"/>
                    <a:gd name="T1" fmla="*/ 0 h 3"/>
                    <a:gd name="T2" fmla="*/ 24 w 26"/>
                    <a:gd name="T3" fmla="*/ 0 h 3"/>
                    <a:gd name="T4" fmla="*/ 26 w 26"/>
                    <a:gd name="T5" fmla="*/ 2 h 3"/>
                    <a:gd name="T6" fmla="*/ 24 w 26"/>
                    <a:gd name="T7" fmla="*/ 3 h 3"/>
                    <a:gd name="T8" fmla="*/ 2 w 26"/>
                    <a:gd name="T9" fmla="*/ 3 h 3"/>
                    <a:gd name="T10" fmla="*/ 0 w 26"/>
                    <a:gd name="T11" fmla="*/ 2 h 3"/>
                    <a:gd name="T12" fmla="*/ 2 w 26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" h="3">
                      <a:moveTo>
                        <a:pt x="2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5" y="0"/>
                        <a:pt x="26" y="0"/>
                        <a:pt x="26" y="2"/>
                      </a:cubicBezTo>
                      <a:cubicBezTo>
                        <a:pt x="26" y="3"/>
                        <a:pt x="25" y="3"/>
                        <a:pt x="24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0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2" name="Freeform 134">
                  <a:extLst>
                    <a:ext uri="{FF2B5EF4-FFF2-40B4-BE49-F238E27FC236}">
                      <a16:creationId xmlns="" xmlns:a16="http://schemas.microsoft.com/office/drawing/2014/main" id="{84F3D9B8-D346-4D67-9A3D-BEC30BD97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0" y="1136"/>
                  <a:ext cx="14" cy="43"/>
                </a:xfrm>
                <a:custGeom>
                  <a:avLst/>
                  <a:gdLst>
                    <a:gd name="T0" fmla="*/ 6 w 6"/>
                    <a:gd name="T1" fmla="*/ 2 h 18"/>
                    <a:gd name="T2" fmla="*/ 5 w 6"/>
                    <a:gd name="T3" fmla="*/ 16 h 18"/>
                    <a:gd name="T4" fmla="*/ 3 w 6"/>
                    <a:gd name="T5" fmla="*/ 18 h 18"/>
                    <a:gd name="T6" fmla="*/ 1 w 6"/>
                    <a:gd name="T7" fmla="*/ 16 h 18"/>
                    <a:gd name="T8" fmla="*/ 0 w 6"/>
                    <a:gd name="T9" fmla="*/ 2 h 18"/>
                    <a:gd name="T10" fmla="*/ 3 w 6"/>
                    <a:gd name="T11" fmla="*/ 0 h 18"/>
                    <a:gd name="T12" fmla="*/ 6 w 6"/>
                    <a:gd name="T1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18">
                      <a:moveTo>
                        <a:pt x="6" y="2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7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0"/>
                        <a:pt x="6" y="1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3" name="Freeform 135">
                  <a:extLst>
                    <a:ext uri="{FF2B5EF4-FFF2-40B4-BE49-F238E27FC236}">
                      <a16:creationId xmlns="" xmlns:a16="http://schemas.microsoft.com/office/drawing/2014/main" id="{C17AF386-A303-4AA7-A4DD-4EFC25428F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56" y="1167"/>
                  <a:ext cx="30" cy="52"/>
                </a:xfrm>
                <a:custGeom>
                  <a:avLst/>
                  <a:gdLst>
                    <a:gd name="T0" fmla="*/ 7 w 13"/>
                    <a:gd name="T1" fmla="*/ 14 h 22"/>
                    <a:gd name="T2" fmla="*/ 9 w 13"/>
                    <a:gd name="T3" fmla="*/ 7 h 22"/>
                    <a:gd name="T4" fmla="*/ 6 w 13"/>
                    <a:gd name="T5" fmla="*/ 4 h 22"/>
                    <a:gd name="T6" fmla="*/ 2 w 13"/>
                    <a:gd name="T7" fmla="*/ 4 h 22"/>
                    <a:gd name="T8" fmla="*/ 2 w 13"/>
                    <a:gd name="T9" fmla="*/ 0 h 22"/>
                    <a:gd name="T10" fmla="*/ 6 w 13"/>
                    <a:gd name="T11" fmla="*/ 0 h 22"/>
                    <a:gd name="T12" fmla="*/ 13 w 13"/>
                    <a:gd name="T13" fmla="*/ 7 h 22"/>
                    <a:gd name="T14" fmla="*/ 12 w 13"/>
                    <a:gd name="T15" fmla="*/ 14 h 22"/>
                    <a:gd name="T16" fmla="*/ 4 w 13"/>
                    <a:gd name="T17" fmla="*/ 22 h 22"/>
                    <a:gd name="T18" fmla="*/ 0 w 13"/>
                    <a:gd name="T19" fmla="*/ 22 h 22"/>
                    <a:gd name="T20" fmla="*/ 0 w 13"/>
                    <a:gd name="T21" fmla="*/ 17 h 22"/>
                    <a:gd name="T22" fmla="*/ 4 w 13"/>
                    <a:gd name="T23" fmla="*/ 17 h 22"/>
                    <a:gd name="T24" fmla="*/ 7 w 13"/>
                    <a:gd name="T25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22">
                      <a:moveTo>
                        <a:pt x="7" y="14"/>
                      </a:move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5"/>
                        <a:pt x="8" y="4"/>
                        <a:pt x="6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1" y="18"/>
                        <a:pt x="8" y="22"/>
                        <a:pt x="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6" y="17"/>
                        <a:pt x="7" y="16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4" name="Freeform 136">
                  <a:extLst>
                    <a:ext uri="{FF2B5EF4-FFF2-40B4-BE49-F238E27FC236}">
                      <a16:creationId xmlns="" xmlns:a16="http://schemas.microsoft.com/office/drawing/2014/main" id="{C9EF9109-F05E-4783-8190-161863B10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44" y="1167"/>
                  <a:ext cx="33" cy="52"/>
                </a:xfrm>
                <a:custGeom>
                  <a:avLst/>
                  <a:gdLst>
                    <a:gd name="T0" fmla="*/ 8 w 14"/>
                    <a:gd name="T1" fmla="*/ 0 h 22"/>
                    <a:gd name="T2" fmla="*/ 12 w 14"/>
                    <a:gd name="T3" fmla="*/ 0 h 22"/>
                    <a:gd name="T4" fmla="*/ 12 w 14"/>
                    <a:gd name="T5" fmla="*/ 4 h 22"/>
                    <a:gd name="T6" fmla="*/ 8 w 14"/>
                    <a:gd name="T7" fmla="*/ 4 h 22"/>
                    <a:gd name="T8" fmla="*/ 4 w 14"/>
                    <a:gd name="T9" fmla="*/ 7 h 22"/>
                    <a:gd name="T10" fmla="*/ 6 w 14"/>
                    <a:gd name="T11" fmla="*/ 14 h 22"/>
                    <a:gd name="T12" fmla="*/ 6 w 14"/>
                    <a:gd name="T13" fmla="*/ 14 h 22"/>
                    <a:gd name="T14" fmla="*/ 9 w 14"/>
                    <a:gd name="T15" fmla="*/ 17 h 22"/>
                    <a:gd name="T16" fmla="*/ 14 w 14"/>
                    <a:gd name="T17" fmla="*/ 17 h 22"/>
                    <a:gd name="T18" fmla="*/ 14 w 14"/>
                    <a:gd name="T19" fmla="*/ 22 h 22"/>
                    <a:gd name="T20" fmla="*/ 9 w 14"/>
                    <a:gd name="T21" fmla="*/ 22 h 22"/>
                    <a:gd name="T22" fmla="*/ 2 w 14"/>
                    <a:gd name="T23" fmla="*/ 14 h 22"/>
                    <a:gd name="T24" fmla="*/ 0 w 14"/>
                    <a:gd name="T25" fmla="*/ 8 h 22"/>
                    <a:gd name="T26" fmla="*/ 0 w 14"/>
                    <a:gd name="T27" fmla="*/ 7 h 22"/>
                    <a:gd name="T28" fmla="*/ 8 w 14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2">
                      <a:moveTo>
                        <a:pt x="8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6" y="4"/>
                        <a:pt x="5" y="5"/>
                        <a:pt x="4" y="7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6"/>
                        <a:pt x="8" y="17"/>
                        <a:pt x="9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5" y="22"/>
                        <a:pt x="2" y="18"/>
                        <a:pt x="2" y="14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4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5" name="Freeform 137">
                  <a:extLst>
                    <a:ext uri="{FF2B5EF4-FFF2-40B4-BE49-F238E27FC236}">
                      <a16:creationId xmlns="" xmlns:a16="http://schemas.microsoft.com/office/drawing/2014/main" id="{FE258C6C-29EF-4AF1-A62A-599A74D946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82" y="1160"/>
                  <a:ext cx="69" cy="87"/>
                </a:xfrm>
                <a:custGeom>
                  <a:avLst/>
                  <a:gdLst>
                    <a:gd name="T0" fmla="*/ 28 w 29"/>
                    <a:gd name="T1" fmla="*/ 27 h 37"/>
                    <a:gd name="T2" fmla="*/ 18 w 29"/>
                    <a:gd name="T3" fmla="*/ 37 h 37"/>
                    <a:gd name="T4" fmla="*/ 10 w 29"/>
                    <a:gd name="T5" fmla="*/ 37 h 37"/>
                    <a:gd name="T6" fmla="*/ 1 w 29"/>
                    <a:gd name="T7" fmla="*/ 27 h 37"/>
                    <a:gd name="T8" fmla="*/ 0 w 29"/>
                    <a:gd name="T9" fmla="*/ 0 h 37"/>
                    <a:gd name="T10" fmla="*/ 29 w 29"/>
                    <a:gd name="T11" fmla="*/ 0 h 37"/>
                    <a:gd name="T12" fmla="*/ 28 w 29"/>
                    <a:gd name="T13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37">
                      <a:moveTo>
                        <a:pt x="28" y="27"/>
                      </a:moveTo>
                      <a:cubicBezTo>
                        <a:pt x="28" y="33"/>
                        <a:pt x="24" y="37"/>
                        <a:pt x="18" y="37"/>
                      </a:cubicBezTo>
                      <a:cubicBezTo>
                        <a:pt x="10" y="37"/>
                        <a:pt x="10" y="37"/>
                        <a:pt x="10" y="37"/>
                      </a:cubicBezTo>
                      <a:cubicBezTo>
                        <a:pt x="5" y="37"/>
                        <a:pt x="1" y="33"/>
                        <a:pt x="1" y="2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lnTo>
                        <a:pt x="28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6" name="Freeform 138">
                  <a:extLst>
                    <a:ext uri="{FF2B5EF4-FFF2-40B4-BE49-F238E27FC236}">
                      <a16:creationId xmlns="" xmlns:a16="http://schemas.microsoft.com/office/drawing/2014/main" id="{BB40C7FE-039C-4188-8B20-BA0980D62F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3" y="1252"/>
                  <a:ext cx="26" cy="9"/>
                </a:xfrm>
                <a:custGeom>
                  <a:avLst/>
                  <a:gdLst>
                    <a:gd name="T0" fmla="*/ 0 w 11"/>
                    <a:gd name="T1" fmla="*/ 2 h 4"/>
                    <a:gd name="T2" fmla="*/ 2 w 11"/>
                    <a:gd name="T3" fmla="*/ 0 h 4"/>
                    <a:gd name="T4" fmla="*/ 9 w 11"/>
                    <a:gd name="T5" fmla="*/ 0 h 4"/>
                    <a:gd name="T6" fmla="*/ 11 w 11"/>
                    <a:gd name="T7" fmla="*/ 2 h 4"/>
                    <a:gd name="T8" fmla="*/ 9 w 11"/>
                    <a:gd name="T9" fmla="*/ 4 h 4"/>
                    <a:gd name="T10" fmla="*/ 2 w 11"/>
                    <a:gd name="T11" fmla="*/ 4 h 4"/>
                    <a:gd name="T12" fmla="*/ 0 w 11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">
                      <a:moveTo>
                        <a:pt x="0" y="2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1"/>
                        <a:pt x="11" y="2"/>
                      </a:cubicBezTo>
                      <a:cubicBezTo>
                        <a:pt x="11" y="3"/>
                        <a:pt x="10" y="4"/>
                        <a:pt x="9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7" name="Freeform 139">
                  <a:extLst>
                    <a:ext uri="{FF2B5EF4-FFF2-40B4-BE49-F238E27FC236}">
                      <a16:creationId xmlns="" xmlns:a16="http://schemas.microsoft.com/office/drawing/2014/main" id="{36FADC22-A410-402E-A28E-A0FA5C65B9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3" y="1313"/>
                  <a:ext cx="26" cy="10"/>
                </a:xfrm>
                <a:custGeom>
                  <a:avLst/>
                  <a:gdLst>
                    <a:gd name="T0" fmla="*/ 9 w 11"/>
                    <a:gd name="T1" fmla="*/ 4 h 4"/>
                    <a:gd name="T2" fmla="*/ 2 w 11"/>
                    <a:gd name="T3" fmla="*/ 4 h 4"/>
                    <a:gd name="T4" fmla="*/ 0 w 11"/>
                    <a:gd name="T5" fmla="*/ 2 h 4"/>
                    <a:gd name="T6" fmla="*/ 2 w 11"/>
                    <a:gd name="T7" fmla="*/ 0 h 4"/>
                    <a:gd name="T8" fmla="*/ 9 w 11"/>
                    <a:gd name="T9" fmla="*/ 0 h 4"/>
                    <a:gd name="T10" fmla="*/ 11 w 11"/>
                    <a:gd name="T11" fmla="*/ 2 h 4"/>
                    <a:gd name="T12" fmla="*/ 9 w 11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">
                      <a:moveTo>
                        <a:pt x="9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0"/>
                        <a:pt x="11" y="1"/>
                        <a:pt x="11" y="2"/>
                      </a:cubicBezTo>
                      <a:cubicBezTo>
                        <a:pt x="11" y="3"/>
                        <a:pt x="10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8" name="Freeform 140">
                  <a:extLst>
                    <a:ext uri="{FF2B5EF4-FFF2-40B4-BE49-F238E27FC236}">
                      <a16:creationId xmlns="" xmlns:a16="http://schemas.microsoft.com/office/drawing/2014/main" id="{7B341765-1D97-4B23-B64B-45E4B423A6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85" y="1330"/>
                  <a:ext cx="61" cy="7"/>
                </a:xfrm>
                <a:custGeom>
                  <a:avLst/>
                  <a:gdLst>
                    <a:gd name="T0" fmla="*/ 2 w 26"/>
                    <a:gd name="T1" fmla="*/ 0 h 3"/>
                    <a:gd name="T2" fmla="*/ 25 w 26"/>
                    <a:gd name="T3" fmla="*/ 0 h 3"/>
                    <a:gd name="T4" fmla="*/ 26 w 26"/>
                    <a:gd name="T5" fmla="*/ 1 h 3"/>
                    <a:gd name="T6" fmla="*/ 25 w 26"/>
                    <a:gd name="T7" fmla="*/ 3 h 3"/>
                    <a:gd name="T8" fmla="*/ 2 w 26"/>
                    <a:gd name="T9" fmla="*/ 3 h 3"/>
                    <a:gd name="T10" fmla="*/ 0 w 26"/>
                    <a:gd name="T11" fmla="*/ 1 h 3"/>
                    <a:gd name="T12" fmla="*/ 2 w 26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" h="3">
                      <a:moveTo>
                        <a:pt x="2" y="0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6" y="0"/>
                        <a:pt x="26" y="0"/>
                        <a:pt x="26" y="1"/>
                      </a:cubicBezTo>
                      <a:cubicBezTo>
                        <a:pt x="26" y="3"/>
                        <a:pt x="26" y="3"/>
                        <a:pt x="25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3"/>
                        <a:pt x="0" y="3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9" name="Freeform 141">
                  <a:extLst>
                    <a:ext uri="{FF2B5EF4-FFF2-40B4-BE49-F238E27FC236}">
                      <a16:creationId xmlns="" xmlns:a16="http://schemas.microsoft.com/office/drawing/2014/main" id="{D407AE49-6500-4D67-A1EC-2270971AB6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8" y="1266"/>
                  <a:ext cx="14" cy="43"/>
                </a:xfrm>
                <a:custGeom>
                  <a:avLst/>
                  <a:gdLst>
                    <a:gd name="T0" fmla="*/ 6 w 6"/>
                    <a:gd name="T1" fmla="*/ 2 h 18"/>
                    <a:gd name="T2" fmla="*/ 5 w 6"/>
                    <a:gd name="T3" fmla="*/ 16 h 18"/>
                    <a:gd name="T4" fmla="*/ 3 w 6"/>
                    <a:gd name="T5" fmla="*/ 18 h 18"/>
                    <a:gd name="T6" fmla="*/ 1 w 6"/>
                    <a:gd name="T7" fmla="*/ 16 h 18"/>
                    <a:gd name="T8" fmla="*/ 0 w 6"/>
                    <a:gd name="T9" fmla="*/ 2 h 18"/>
                    <a:gd name="T10" fmla="*/ 3 w 6"/>
                    <a:gd name="T11" fmla="*/ 0 h 18"/>
                    <a:gd name="T12" fmla="*/ 6 w 6"/>
                    <a:gd name="T13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18">
                      <a:moveTo>
                        <a:pt x="6" y="2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7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1" y="1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0"/>
                        <a:pt x="6" y="1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0" name="Freeform 142">
                  <a:extLst>
                    <a:ext uri="{FF2B5EF4-FFF2-40B4-BE49-F238E27FC236}">
                      <a16:creationId xmlns="" xmlns:a16="http://schemas.microsoft.com/office/drawing/2014/main" id="{9E1E10B0-8FE0-46F9-9480-4D4527BFB6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5" y="-1393"/>
                  <a:ext cx="19" cy="31"/>
                </a:xfrm>
                <a:custGeom>
                  <a:avLst/>
                  <a:gdLst>
                    <a:gd name="T0" fmla="*/ 4 w 8"/>
                    <a:gd name="T1" fmla="*/ 9 h 13"/>
                    <a:gd name="T2" fmla="*/ 5 w 8"/>
                    <a:gd name="T3" fmla="*/ 4 h 13"/>
                    <a:gd name="T4" fmla="*/ 3 w 8"/>
                    <a:gd name="T5" fmla="*/ 3 h 13"/>
                    <a:gd name="T6" fmla="*/ 1 w 8"/>
                    <a:gd name="T7" fmla="*/ 3 h 13"/>
                    <a:gd name="T8" fmla="*/ 1 w 8"/>
                    <a:gd name="T9" fmla="*/ 0 h 13"/>
                    <a:gd name="T10" fmla="*/ 3 w 8"/>
                    <a:gd name="T11" fmla="*/ 0 h 13"/>
                    <a:gd name="T12" fmla="*/ 8 w 8"/>
                    <a:gd name="T13" fmla="*/ 4 h 13"/>
                    <a:gd name="T14" fmla="*/ 7 w 8"/>
                    <a:gd name="T15" fmla="*/ 9 h 13"/>
                    <a:gd name="T16" fmla="*/ 2 w 8"/>
                    <a:gd name="T17" fmla="*/ 13 h 13"/>
                    <a:gd name="T18" fmla="*/ 0 w 8"/>
                    <a:gd name="T19" fmla="*/ 13 h 13"/>
                    <a:gd name="T20" fmla="*/ 0 w 8"/>
                    <a:gd name="T21" fmla="*/ 11 h 13"/>
                    <a:gd name="T22" fmla="*/ 2 w 8"/>
                    <a:gd name="T23" fmla="*/ 11 h 13"/>
                    <a:gd name="T24" fmla="*/ 4 w 8"/>
                    <a:gd name="T25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3">
                      <a:moveTo>
                        <a:pt x="4" y="9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3"/>
                        <a:pt x="4" y="3"/>
                        <a:pt x="3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6" y="0"/>
                        <a:pt x="8" y="2"/>
                        <a:pt x="8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11"/>
                        <a:pt x="5" y="13"/>
                        <a:pt x="2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3" y="11"/>
                        <a:pt x="4" y="10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1" name="Freeform 143">
                  <a:extLst>
                    <a:ext uri="{FF2B5EF4-FFF2-40B4-BE49-F238E27FC236}">
                      <a16:creationId xmlns="" xmlns:a16="http://schemas.microsoft.com/office/drawing/2014/main" id="{F5EC5CF8-F8C5-4A00-8DAA-E1B11C395C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8" y="-1393"/>
                  <a:ext cx="19" cy="31"/>
                </a:xfrm>
                <a:custGeom>
                  <a:avLst/>
                  <a:gdLst>
                    <a:gd name="T0" fmla="*/ 4 w 8"/>
                    <a:gd name="T1" fmla="*/ 0 h 13"/>
                    <a:gd name="T2" fmla="*/ 7 w 8"/>
                    <a:gd name="T3" fmla="*/ 0 h 13"/>
                    <a:gd name="T4" fmla="*/ 7 w 8"/>
                    <a:gd name="T5" fmla="*/ 3 h 13"/>
                    <a:gd name="T6" fmla="*/ 4 w 8"/>
                    <a:gd name="T7" fmla="*/ 3 h 13"/>
                    <a:gd name="T8" fmla="*/ 2 w 8"/>
                    <a:gd name="T9" fmla="*/ 4 h 13"/>
                    <a:gd name="T10" fmla="*/ 3 w 8"/>
                    <a:gd name="T11" fmla="*/ 8 h 13"/>
                    <a:gd name="T12" fmla="*/ 3 w 8"/>
                    <a:gd name="T13" fmla="*/ 9 h 13"/>
                    <a:gd name="T14" fmla="*/ 5 w 8"/>
                    <a:gd name="T15" fmla="*/ 11 h 13"/>
                    <a:gd name="T16" fmla="*/ 8 w 8"/>
                    <a:gd name="T17" fmla="*/ 11 h 13"/>
                    <a:gd name="T18" fmla="*/ 8 w 8"/>
                    <a:gd name="T19" fmla="*/ 13 h 13"/>
                    <a:gd name="T20" fmla="*/ 5 w 8"/>
                    <a:gd name="T21" fmla="*/ 13 h 13"/>
                    <a:gd name="T22" fmla="*/ 1 w 8"/>
                    <a:gd name="T23" fmla="*/ 9 h 13"/>
                    <a:gd name="T24" fmla="*/ 0 w 8"/>
                    <a:gd name="T25" fmla="*/ 5 h 13"/>
                    <a:gd name="T26" fmla="*/ 0 w 8"/>
                    <a:gd name="T27" fmla="*/ 4 h 13"/>
                    <a:gd name="T28" fmla="*/ 4 w 8"/>
                    <a:gd name="T2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3">
                      <a:moveTo>
                        <a:pt x="4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2" y="3"/>
                        <a:pt x="2" y="4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3" y="10"/>
                        <a:pt x="4" y="11"/>
                        <a:pt x="5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3" y="13"/>
                        <a:pt x="1" y="11"/>
                        <a:pt x="1" y="9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2" name="Freeform 144">
                  <a:extLst>
                    <a:ext uri="{FF2B5EF4-FFF2-40B4-BE49-F238E27FC236}">
                      <a16:creationId xmlns="" xmlns:a16="http://schemas.microsoft.com/office/drawing/2014/main" id="{FC963E7D-724B-496B-AEBE-9536C357D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0" y="-1397"/>
                  <a:ext cx="42" cy="52"/>
                </a:xfrm>
                <a:custGeom>
                  <a:avLst/>
                  <a:gdLst>
                    <a:gd name="T0" fmla="*/ 17 w 18"/>
                    <a:gd name="T1" fmla="*/ 17 h 22"/>
                    <a:gd name="T2" fmla="*/ 11 w 18"/>
                    <a:gd name="T3" fmla="*/ 22 h 22"/>
                    <a:gd name="T4" fmla="*/ 6 w 18"/>
                    <a:gd name="T5" fmla="*/ 22 h 22"/>
                    <a:gd name="T6" fmla="*/ 0 w 18"/>
                    <a:gd name="T7" fmla="*/ 17 h 22"/>
                    <a:gd name="T8" fmla="*/ 0 w 18"/>
                    <a:gd name="T9" fmla="*/ 0 h 22"/>
                    <a:gd name="T10" fmla="*/ 18 w 18"/>
                    <a:gd name="T11" fmla="*/ 0 h 22"/>
                    <a:gd name="T12" fmla="*/ 17 w 18"/>
                    <a:gd name="T13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22">
                      <a:moveTo>
                        <a:pt x="17" y="17"/>
                      </a:moveTo>
                      <a:cubicBezTo>
                        <a:pt x="17" y="20"/>
                        <a:pt x="14" y="22"/>
                        <a:pt x="11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3" y="22"/>
                        <a:pt x="0" y="20"/>
                        <a:pt x="0" y="1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17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3" name="Freeform 145">
                  <a:extLst>
                    <a:ext uri="{FF2B5EF4-FFF2-40B4-BE49-F238E27FC236}">
                      <a16:creationId xmlns="" xmlns:a16="http://schemas.microsoft.com/office/drawing/2014/main" id="{4F947136-50E5-4279-9796-9416655845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4" y="-1341"/>
                  <a:ext cx="14" cy="5"/>
                </a:xfrm>
                <a:custGeom>
                  <a:avLst/>
                  <a:gdLst>
                    <a:gd name="T0" fmla="*/ 0 w 6"/>
                    <a:gd name="T1" fmla="*/ 1 h 2"/>
                    <a:gd name="T2" fmla="*/ 1 w 6"/>
                    <a:gd name="T3" fmla="*/ 0 h 2"/>
                    <a:gd name="T4" fmla="*/ 5 w 6"/>
                    <a:gd name="T5" fmla="*/ 0 h 2"/>
                    <a:gd name="T6" fmla="*/ 6 w 6"/>
                    <a:gd name="T7" fmla="*/ 1 h 2"/>
                    <a:gd name="T8" fmla="*/ 5 w 6"/>
                    <a:gd name="T9" fmla="*/ 2 h 2"/>
                    <a:gd name="T10" fmla="*/ 1 w 6"/>
                    <a:gd name="T11" fmla="*/ 2 h 2"/>
                    <a:gd name="T12" fmla="*/ 0 w 6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">
                      <a:moveTo>
                        <a:pt x="0" y="1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6" y="1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4" name="Freeform 146">
                  <a:extLst>
                    <a:ext uri="{FF2B5EF4-FFF2-40B4-BE49-F238E27FC236}">
                      <a16:creationId xmlns="" xmlns:a16="http://schemas.microsoft.com/office/drawing/2014/main" id="{CA95BB8E-7FC6-4EBE-A7B6-1D68F5E3E9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4" y="-1303"/>
                  <a:ext cx="14" cy="5"/>
                </a:xfrm>
                <a:custGeom>
                  <a:avLst/>
                  <a:gdLst>
                    <a:gd name="T0" fmla="*/ 5 w 6"/>
                    <a:gd name="T1" fmla="*/ 2 h 2"/>
                    <a:gd name="T2" fmla="*/ 1 w 6"/>
                    <a:gd name="T3" fmla="*/ 2 h 2"/>
                    <a:gd name="T4" fmla="*/ 0 w 6"/>
                    <a:gd name="T5" fmla="*/ 1 h 2"/>
                    <a:gd name="T6" fmla="*/ 1 w 6"/>
                    <a:gd name="T7" fmla="*/ 0 h 2"/>
                    <a:gd name="T8" fmla="*/ 5 w 6"/>
                    <a:gd name="T9" fmla="*/ 0 h 2"/>
                    <a:gd name="T10" fmla="*/ 6 w 6"/>
                    <a:gd name="T11" fmla="*/ 1 h 2"/>
                    <a:gd name="T12" fmla="*/ 5 w 6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">
                      <a:moveTo>
                        <a:pt x="5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6" y="0"/>
                        <a:pt x="6" y="1"/>
                      </a:cubicBezTo>
                      <a:cubicBezTo>
                        <a:pt x="6" y="1"/>
                        <a:pt x="5" y="2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5" name="Freeform 147">
                  <a:extLst>
                    <a:ext uri="{FF2B5EF4-FFF2-40B4-BE49-F238E27FC236}">
                      <a16:creationId xmlns="" xmlns:a16="http://schemas.microsoft.com/office/drawing/2014/main" id="{FEDBAAC9-5BC1-4A59-9D2F-D1C22A3173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2" y="-1296"/>
                  <a:ext cx="38" cy="8"/>
                </a:xfrm>
                <a:custGeom>
                  <a:avLst/>
                  <a:gdLst>
                    <a:gd name="T0" fmla="*/ 1 w 16"/>
                    <a:gd name="T1" fmla="*/ 0 h 3"/>
                    <a:gd name="T2" fmla="*/ 14 w 16"/>
                    <a:gd name="T3" fmla="*/ 0 h 3"/>
                    <a:gd name="T4" fmla="*/ 16 w 16"/>
                    <a:gd name="T5" fmla="*/ 1 h 3"/>
                    <a:gd name="T6" fmla="*/ 14 w 16"/>
                    <a:gd name="T7" fmla="*/ 3 h 3"/>
                    <a:gd name="T8" fmla="*/ 1 w 16"/>
                    <a:gd name="T9" fmla="*/ 3 h 3"/>
                    <a:gd name="T10" fmla="*/ 0 w 16"/>
                    <a:gd name="T11" fmla="*/ 1 h 3"/>
                    <a:gd name="T12" fmla="*/ 1 w 16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6" y="1"/>
                        <a:pt x="16" y="1"/>
                      </a:cubicBezTo>
                      <a:cubicBezTo>
                        <a:pt x="16" y="2"/>
                        <a:pt x="15" y="3"/>
                        <a:pt x="14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6" name="Freeform 148">
                  <a:extLst>
                    <a:ext uri="{FF2B5EF4-FFF2-40B4-BE49-F238E27FC236}">
                      <a16:creationId xmlns="" xmlns:a16="http://schemas.microsoft.com/office/drawing/2014/main" id="{D349247D-0C97-451E-9FB3-41C1FA895A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6" y="-1333"/>
                  <a:ext cx="10" cy="26"/>
                </a:xfrm>
                <a:custGeom>
                  <a:avLst/>
                  <a:gdLst>
                    <a:gd name="T0" fmla="*/ 4 w 4"/>
                    <a:gd name="T1" fmla="*/ 2 h 11"/>
                    <a:gd name="T2" fmla="*/ 3 w 4"/>
                    <a:gd name="T3" fmla="*/ 10 h 11"/>
                    <a:gd name="T4" fmla="*/ 2 w 4"/>
                    <a:gd name="T5" fmla="*/ 11 h 11"/>
                    <a:gd name="T6" fmla="*/ 0 w 4"/>
                    <a:gd name="T7" fmla="*/ 10 h 11"/>
                    <a:gd name="T8" fmla="*/ 0 w 4"/>
                    <a:gd name="T9" fmla="*/ 2 h 11"/>
                    <a:gd name="T10" fmla="*/ 2 w 4"/>
                    <a:gd name="T11" fmla="*/ 0 h 11"/>
                    <a:gd name="T12" fmla="*/ 4 w 4"/>
                    <a:gd name="T13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1">
                      <a:moveTo>
                        <a:pt x="4" y="2"/>
                      </a:move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11"/>
                        <a:pt x="2" y="11"/>
                        <a:pt x="2" y="11"/>
                      </a:cubicBezTo>
                      <a:cubicBezTo>
                        <a:pt x="1" y="11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7" name="Freeform 149">
                  <a:extLst>
                    <a:ext uri="{FF2B5EF4-FFF2-40B4-BE49-F238E27FC236}">
                      <a16:creationId xmlns="" xmlns:a16="http://schemas.microsoft.com/office/drawing/2014/main" id="{BD058CD8-3CF1-4360-951B-1BC0234A82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7" y="-1605"/>
                  <a:ext cx="29" cy="47"/>
                </a:xfrm>
                <a:custGeom>
                  <a:avLst/>
                  <a:gdLst>
                    <a:gd name="T0" fmla="*/ 7 w 12"/>
                    <a:gd name="T1" fmla="*/ 13 h 20"/>
                    <a:gd name="T2" fmla="*/ 8 w 12"/>
                    <a:gd name="T3" fmla="*/ 6 h 20"/>
                    <a:gd name="T4" fmla="*/ 5 w 12"/>
                    <a:gd name="T5" fmla="*/ 4 h 20"/>
                    <a:gd name="T6" fmla="*/ 1 w 12"/>
                    <a:gd name="T7" fmla="*/ 4 h 20"/>
                    <a:gd name="T8" fmla="*/ 1 w 12"/>
                    <a:gd name="T9" fmla="*/ 0 h 20"/>
                    <a:gd name="T10" fmla="*/ 5 w 12"/>
                    <a:gd name="T11" fmla="*/ 0 h 20"/>
                    <a:gd name="T12" fmla="*/ 12 w 12"/>
                    <a:gd name="T13" fmla="*/ 6 h 20"/>
                    <a:gd name="T14" fmla="*/ 11 w 12"/>
                    <a:gd name="T15" fmla="*/ 13 h 20"/>
                    <a:gd name="T16" fmla="*/ 4 w 12"/>
                    <a:gd name="T17" fmla="*/ 20 h 20"/>
                    <a:gd name="T18" fmla="*/ 0 w 12"/>
                    <a:gd name="T19" fmla="*/ 20 h 20"/>
                    <a:gd name="T20" fmla="*/ 0 w 12"/>
                    <a:gd name="T21" fmla="*/ 16 h 20"/>
                    <a:gd name="T22" fmla="*/ 4 w 12"/>
                    <a:gd name="T23" fmla="*/ 16 h 20"/>
                    <a:gd name="T24" fmla="*/ 7 w 12"/>
                    <a:gd name="T25" fmla="*/ 1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" h="20">
                      <a:moveTo>
                        <a:pt x="7" y="13"/>
                      </a:move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7" y="4"/>
                        <a:pt x="5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9" y="0"/>
                        <a:pt x="12" y="3"/>
                        <a:pt x="12" y="6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0" y="17"/>
                        <a:pt x="7" y="20"/>
                        <a:pt x="4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5" y="16"/>
                        <a:pt x="7" y="14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8" name="Freeform 150">
                  <a:extLst>
                    <a:ext uri="{FF2B5EF4-FFF2-40B4-BE49-F238E27FC236}">
                      <a16:creationId xmlns="" xmlns:a16="http://schemas.microsoft.com/office/drawing/2014/main" id="{019C3BC8-DD2D-467D-B14E-51B901DF25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96" y="-1605"/>
                  <a:ext cx="28" cy="47"/>
                </a:xfrm>
                <a:custGeom>
                  <a:avLst/>
                  <a:gdLst>
                    <a:gd name="T0" fmla="*/ 7 w 12"/>
                    <a:gd name="T1" fmla="*/ 0 h 20"/>
                    <a:gd name="T2" fmla="*/ 11 w 12"/>
                    <a:gd name="T3" fmla="*/ 0 h 20"/>
                    <a:gd name="T4" fmla="*/ 11 w 12"/>
                    <a:gd name="T5" fmla="*/ 4 h 20"/>
                    <a:gd name="T6" fmla="*/ 7 w 12"/>
                    <a:gd name="T7" fmla="*/ 4 h 20"/>
                    <a:gd name="T8" fmla="*/ 4 w 12"/>
                    <a:gd name="T9" fmla="*/ 6 h 20"/>
                    <a:gd name="T10" fmla="*/ 5 w 12"/>
                    <a:gd name="T11" fmla="*/ 13 h 20"/>
                    <a:gd name="T12" fmla="*/ 5 w 12"/>
                    <a:gd name="T13" fmla="*/ 13 h 20"/>
                    <a:gd name="T14" fmla="*/ 8 w 12"/>
                    <a:gd name="T15" fmla="*/ 16 h 20"/>
                    <a:gd name="T16" fmla="*/ 12 w 12"/>
                    <a:gd name="T17" fmla="*/ 16 h 20"/>
                    <a:gd name="T18" fmla="*/ 12 w 12"/>
                    <a:gd name="T19" fmla="*/ 20 h 20"/>
                    <a:gd name="T20" fmla="*/ 8 w 12"/>
                    <a:gd name="T21" fmla="*/ 20 h 20"/>
                    <a:gd name="T22" fmla="*/ 1 w 12"/>
                    <a:gd name="T23" fmla="*/ 13 h 20"/>
                    <a:gd name="T24" fmla="*/ 0 w 12"/>
                    <a:gd name="T25" fmla="*/ 7 h 20"/>
                    <a:gd name="T26" fmla="*/ 0 w 12"/>
                    <a:gd name="T27" fmla="*/ 6 h 20"/>
                    <a:gd name="T28" fmla="*/ 7 w 12"/>
                    <a:gd name="T2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20">
                      <a:moveTo>
                        <a:pt x="7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4"/>
                        <a:pt x="4" y="5"/>
                        <a:pt x="4" y="6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4"/>
                        <a:pt x="7" y="16"/>
                        <a:pt x="8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5" y="20"/>
                        <a:pt x="2" y="17"/>
                        <a:pt x="1" y="13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9" name="Freeform 151">
                  <a:extLst>
                    <a:ext uri="{FF2B5EF4-FFF2-40B4-BE49-F238E27FC236}">
                      <a16:creationId xmlns="" xmlns:a16="http://schemas.microsoft.com/office/drawing/2014/main" id="{2F73650E-124B-4D54-A510-3FAA2B70D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9" y="-1613"/>
                  <a:ext cx="64" cy="81"/>
                </a:xfrm>
                <a:custGeom>
                  <a:avLst/>
                  <a:gdLst>
                    <a:gd name="T0" fmla="*/ 26 w 27"/>
                    <a:gd name="T1" fmla="*/ 25 h 34"/>
                    <a:gd name="T2" fmla="*/ 17 w 27"/>
                    <a:gd name="T3" fmla="*/ 34 h 34"/>
                    <a:gd name="T4" fmla="*/ 10 w 27"/>
                    <a:gd name="T5" fmla="*/ 34 h 34"/>
                    <a:gd name="T6" fmla="*/ 1 w 27"/>
                    <a:gd name="T7" fmla="*/ 25 h 34"/>
                    <a:gd name="T8" fmla="*/ 0 w 27"/>
                    <a:gd name="T9" fmla="*/ 0 h 34"/>
                    <a:gd name="T10" fmla="*/ 27 w 27"/>
                    <a:gd name="T11" fmla="*/ 0 h 34"/>
                    <a:gd name="T12" fmla="*/ 26 w 27"/>
                    <a:gd name="T13" fmla="*/ 2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34">
                      <a:moveTo>
                        <a:pt x="26" y="25"/>
                      </a:moveTo>
                      <a:cubicBezTo>
                        <a:pt x="26" y="30"/>
                        <a:pt x="22" y="34"/>
                        <a:pt x="17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5" y="34"/>
                        <a:pt x="1" y="30"/>
                        <a:pt x="1" y="2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lnTo>
                        <a:pt x="26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0" name="Freeform 152">
                  <a:extLst>
                    <a:ext uri="{FF2B5EF4-FFF2-40B4-BE49-F238E27FC236}">
                      <a16:creationId xmlns="" xmlns:a16="http://schemas.microsoft.com/office/drawing/2014/main" id="{AAD22C8A-1317-4232-AD3F-C361C3ED6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0" y="-1527"/>
                  <a:ext cx="24" cy="9"/>
                </a:xfrm>
                <a:custGeom>
                  <a:avLst/>
                  <a:gdLst>
                    <a:gd name="T0" fmla="*/ 0 w 10"/>
                    <a:gd name="T1" fmla="*/ 2 h 4"/>
                    <a:gd name="T2" fmla="*/ 1 w 10"/>
                    <a:gd name="T3" fmla="*/ 0 h 4"/>
                    <a:gd name="T4" fmla="*/ 8 w 10"/>
                    <a:gd name="T5" fmla="*/ 0 h 4"/>
                    <a:gd name="T6" fmla="*/ 10 w 10"/>
                    <a:gd name="T7" fmla="*/ 2 h 4"/>
                    <a:gd name="T8" fmla="*/ 8 w 10"/>
                    <a:gd name="T9" fmla="*/ 4 h 4"/>
                    <a:gd name="T10" fmla="*/ 1 w 10"/>
                    <a:gd name="T11" fmla="*/ 4 h 4"/>
                    <a:gd name="T12" fmla="*/ 0 w 10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9" y="0"/>
                        <a:pt x="10" y="1"/>
                        <a:pt x="10" y="2"/>
                      </a:cubicBezTo>
                      <a:cubicBezTo>
                        <a:pt x="10" y="3"/>
                        <a:pt x="9" y="4"/>
                        <a:pt x="8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1" name="Freeform 153">
                  <a:extLst>
                    <a:ext uri="{FF2B5EF4-FFF2-40B4-BE49-F238E27FC236}">
                      <a16:creationId xmlns="" xmlns:a16="http://schemas.microsoft.com/office/drawing/2014/main" id="{0ABA2985-E21D-4EC6-A2E3-51AD213012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0" y="-1471"/>
                  <a:ext cx="24" cy="10"/>
                </a:xfrm>
                <a:custGeom>
                  <a:avLst/>
                  <a:gdLst>
                    <a:gd name="T0" fmla="*/ 8 w 10"/>
                    <a:gd name="T1" fmla="*/ 4 h 4"/>
                    <a:gd name="T2" fmla="*/ 1 w 10"/>
                    <a:gd name="T3" fmla="*/ 4 h 4"/>
                    <a:gd name="T4" fmla="*/ 0 w 10"/>
                    <a:gd name="T5" fmla="*/ 2 h 4"/>
                    <a:gd name="T6" fmla="*/ 1 w 10"/>
                    <a:gd name="T7" fmla="*/ 0 h 4"/>
                    <a:gd name="T8" fmla="*/ 8 w 10"/>
                    <a:gd name="T9" fmla="*/ 0 h 4"/>
                    <a:gd name="T10" fmla="*/ 10 w 10"/>
                    <a:gd name="T11" fmla="*/ 2 h 4"/>
                    <a:gd name="T12" fmla="*/ 8 w 10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8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9" y="0"/>
                        <a:pt x="10" y="1"/>
                        <a:pt x="10" y="2"/>
                      </a:cubicBezTo>
                      <a:cubicBezTo>
                        <a:pt x="10" y="3"/>
                        <a:pt x="9" y="4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2" name="Freeform 154">
                  <a:extLst>
                    <a:ext uri="{FF2B5EF4-FFF2-40B4-BE49-F238E27FC236}">
                      <a16:creationId xmlns="" xmlns:a16="http://schemas.microsoft.com/office/drawing/2014/main" id="{3B689B37-722F-4049-AAB8-8F1EA9944E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33" y="-1456"/>
                  <a:ext cx="57" cy="7"/>
                </a:xfrm>
                <a:custGeom>
                  <a:avLst/>
                  <a:gdLst>
                    <a:gd name="T0" fmla="*/ 1 w 24"/>
                    <a:gd name="T1" fmla="*/ 0 h 3"/>
                    <a:gd name="T2" fmla="*/ 22 w 24"/>
                    <a:gd name="T3" fmla="*/ 0 h 3"/>
                    <a:gd name="T4" fmla="*/ 24 w 24"/>
                    <a:gd name="T5" fmla="*/ 2 h 3"/>
                    <a:gd name="T6" fmla="*/ 22 w 24"/>
                    <a:gd name="T7" fmla="*/ 3 h 3"/>
                    <a:gd name="T8" fmla="*/ 1 w 24"/>
                    <a:gd name="T9" fmla="*/ 3 h 3"/>
                    <a:gd name="T10" fmla="*/ 0 w 24"/>
                    <a:gd name="T11" fmla="*/ 2 h 3"/>
                    <a:gd name="T12" fmla="*/ 1 w 24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3">
                      <a:moveTo>
                        <a:pt x="1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3" y="0"/>
                        <a:pt x="24" y="1"/>
                        <a:pt x="24" y="2"/>
                      </a:cubicBezTo>
                      <a:cubicBezTo>
                        <a:pt x="24" y="3"/>
                        <a:pt x="23" y="3"/>
                        <a:pt x="22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3" name="Freeform 155">
                  <a:extLst>
                    <a:ext uri="{FF2B5EF4-FFF2-40B4-BE49-F238E27FC236}">
                      <a16:creationId xmlns="" xmlns:a16="http://schemas.microsoft.com/office/drawing/2014/main" id="{48079169-DB51-40EA-8D6D-03CFB94486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5" y="-1513"/>
                  <a:ext cx="12" cy="38"/>
                </a:xfrm>
                <a:custGeom>
                  <a:avLst/>
                  <a:gdLst>
                    <a:gd name="T0" fmla="*/ 5 w 5"/>
                    <a:gd name="T1" fmla="*/ 2 h 16"/>
                    <a:gd name="T2" fmla="*/ 4 w 5"/>
                    <a:gd name="T3" fmla="*/ 14 h 16"/>
                    <a:gd name="T4" fmla="*/ 3 w 5"/>
                    <a:gd name="T5" fmla="*/ 16 h 16"/>
                    <a:gd name="T6" fmla="*/ 1 w 5"/>
                    <a:gd name="T7" fmla="*/ 14 h 16"/>
                    <a:gd name="T8" fmla="*/ 0 w 5"/>
                    <a:gd name="T9" fmla="*/ 2 h 16"/>
                    <a:gd name="T10" fmla="*/ 3 w 5"/>
                    <a:gd name="T11" fmla="*/ 0 h 16"/>
                    <a:gd name="T12" fmla="*/ 5 w 5"/>
                    <a:gd name="T13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6">
                      <a:moveTo>
                        <a:pt x="5" y="2"/>
                      </a:move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5"/>
                        <a:pt x="4" y="16"/>
                        <a:pt x="3" y="16"/>
                      </a:cubicBezTo>
                      <a:cubicBezTo>
                        <a:pt x="1" y="16"/>
                        <a:pt x="1" y="15"/>
                        <a:pt x="1" y="14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4" name="Freeform 156">
                  <a:extLst>
                    <a:ext uri="{FF2B5EF4-FFF2-40B4-BE49-F238E27FC236}">
                      <a16:creationId xmlns="" xmlns:a16="http://schemas.microsoft.com/office/drawing/2014/main" id="{AB43AF5B-7A55-4A2F-A4BA-5DD6748E53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93" y="-785"/>
                  <a:ext cx="24" cy="41"/>
                </a:xfrm>
                <a:custGeom>
                  <a:avLst/>
                  <a:gdLst>
                    <a:gd name="T0" fmla="*/ 5 w 10"/>
                    <a:gd name="T1" fmla="*/ 11 h 17"/>
                    <a:gd name="T2" fmla="*/ 7 w 10"/>
                    <a:gd name="T3" fmla="*/ 6 h 17"/>
                    <a:gd name="T4" fmla="*/ 4 w 10"/>
                    <a:gd name="T5" fmla="*/ 4 h 17"/>
                    <a:gd name="T6" fmla="*/ 1 w 10"/>
                    <a:gd name="T7" fmla="*/ 4 h 17"/>
                    <a:gd name="T8" fmla="*/ 1 w 10"/>
                    <a:gd name="T9" fmla="*/ 0 h 17"/>
                    <a:gd name="T10" fmla="*/ 4 w 10"/>
                    <a:gd name="T11" fmla="*/ 0 h 17"/>
                    <a:gd name="T12" fmla="*/ 10 w 10"/>
                    <a:gd name="T13" fmla="*/ 6 h 17"/>
                    <a:gd name="T14" fmla="*/ 9 w 10"/>
                    <a:gd name="T15" fmla="*/ 11 h 17"/>
                    <a:gd name="T16" fmla="*/ 3 w 10"/>
                    <a:gd name="T17" fmla="*/ 17 h 17"/>
                    <a:gd name="T18" fmla="*/ 0 w 10"/>
                    <a:gd name="T19" fmla="*/ 17 h 17"/>
                    <a:gd name="T20" fmla="*/ 0 w 10"/>
                    <a:gd name="T21" fmla="*/ 13 h 17"/>
                    <a:gd name="T22" fmla="*/ 3 w 10"/>
                    <a:gd name="T23" fmla="*/ 13 h 17"/>
                    <a:gd name="T24" fmla="*/ 5 w 10"/>
                    <a:gd name="T25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7">
                      <a:moveTo>
                        <a:pt x="5" y="11"/>
                      </a:move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4"/>
                        <a:pt x="6" y="4"/>
                        <a:pt x="4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7" y="0"/>
                        <a:pt x="10" y="3"/>
                        <a:pt x="10" y="6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4"/>
                        <a:pt x="6" y="17"/>
                        <a:pt x="3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4" y="13"/>
                        <a:pt x="5" y="12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5" name="Freeform 157">
                  <a:extLst>
                    <a:ext uri="{FF2B5EF4-FFF2-40B4-BE49-F238E27FC236}">
                      <a16:creationId xmlns="" xmlns:a16="http://schemas.microsoft.com/office/drawing/2014/main" id="{ED462C46-04FC-48D4-B6F1-4E7459EA0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10" y="-785"/>
                  <a:ext cx="24" cy="41"/>
                </a:xfrm>
                <a:custGeom>
                  <a:avLst/>
                  <a:gdLst>
                    <a:gd name="T0" fmla="*/ 6 w 10"/>
                    <a:gd name="T1" fmla="*/ 0 h 17"/>
                    <a:gd name="T2" fmla="*/ 9 w 10"/>
                    <a:gd name="T3" fmla="*/ 0 h 17"/>
                    <a:gd name="T4" fmla="*/ 9 w 10"/>
                    <a:gd name="T5" fmla="*/ 4 h 17"/>
                    <a:gd name="T6" fmla="*/ 6 w 10"/>
                    <a:gd name="T7" fmla="*/ 4 h 17"/>
                    <a:gd name="T8" fmla="*/ 3 w 10"/>
                    <a:gd name="T9" fmla="*/ 6 h 17"/>
                    <a:gd name="T10" fmla="*/ 5 w 10"/>
                    <a:gd name="T11" fmla="*/ 11 h 17"/>
                    <a:gd name="T12" fmla="*/ 5 w 10"/>
                    <a:gd name="T13" fmla="*/ 11 h 17"/>
                    <a:gd name="T14" fmla="*/ 7 w 10"/>
                    <a:gd name="T15" fmla="*/ 13 h 17"/>
                    <a:gd name="T16" fmla="*/ 10 w 10"/>
                    <a:gd name="T17" fmla="*/ 13 h 17"/>
                    <a:gd name="T18" fmla="*/ 10 w 10"/>
                    <a:gd name="T19" fmla="*/ 17 h 17"/>
                    <a:gd name="T20" fmla="*/ 7 w 10"/>
                    <a:gd name="T21" fmla="*/ 17 h 17"/>
                    <a:gd name="T22" fmla="*/ 2 w 10"/>
                    <a:gd name="T23" fmla="*/ 11 h 17"/>
                    <a:gd name="T24" fmla="*/ 0 w 10"/>
                    <a:gd name="T25" fmla="*/ 6 h 17"/>
                    <a:gd name="T26" fmla="*/ 0 w 10"/>
                    <a:gd name="T27" fmla="*/ 6 h 17"/>
                    <a:gd name="T28" fmla="*/ 6 w 10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7">
                      <a:moveTo>
                        <a:pt x="6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4" y="4"/>
                        <a:pt x="3" y="4"/>
                        <a:pt x="3" y="6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6" y="13"/>
                        <a:pt x="7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4" y="17"/>
                        <a:pt x="2" y="14"/>
                        <a:pt x="2" y="11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6" name="Freeform 158">
                  <a:extLst>
                    <a:ext uri="{FF2B5EF4-FFF2-40B4-BE49-F238E27FC236}">
                      <a16:creationId xmlns="" xmlns:a16="http://schemas.microsoft.com/office/drawing/2014/main" id="{371B5D20-F5D5-48EB-8501-82CF2887CC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39" y="-787"/>
                  <a:ext cx="52" cy="64"/>
                </a:xfrm>
                <a:custGeom>
                  <a:avLst/>
                  <a:gdLst>
                    <a:gd name="T0" fmla="*/ 21 w 22"/>
                    <a:gd name="T1" fmla="*/ 20 h 27"/>
                    <a:gd name="T2" fmla="*/ 14 w 22"/>
                    <a:gd name="T3" fmla="*/ 27 h 27"/>
                    <a:gd name="T4" fmla="*/ 7 w 22"/>
                    <a:gd name="T5" fmla="*/ 27 h 27"/>
                    <a:gd name="T6" fmla="*/ 0 w 22"/>
                    <a:gd name="T7" fmla="*/ 20 h 27"/>
                    <a:gd name="T8" fmla="*/ 0 w 22"/>
                    <a:gd name="T9" fmla="*/ 0 h 27"/>
                    <a:gd name="T10" fmla="*/ 22 w 22"/>
                    <a:gd name="T11" fmla="*/ 0 h 27"/>
                    <a:gd name="T12" fmla="*/ 21 w 22"/>
                    <a:gd name="T13" fmla="*/ 2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27">
                      <a:moveTo>
                        <a:pt x="21" y="20"/>
                      </a:moveTo>
                      <a:cubicBezTo>
                        <a:pt x="21" y="24"/>
                        <a:pt x="18" y="27"/>
                        <a:pt x="14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4" y="27"/>
                        <a:pt x="0" y="24"/>
                        <a:pt x="0" y="2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1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7" name="Freeform 159">
                  <a:extLst>
                    <a:ext uri="{FF2B5EF4-FFF2-40B4-BE49-F238E27FC236}">
                      <a16:creationId xmlns="" xmlns:a16="http://schemas.microsoft.com/office/drawing/2014/main" id="{CAEF65E3-AB56-4557-96D6-27449C3771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5" y="-721"/>
                  <a:ext cx="19" cy="7"/>
                </a:xfrm>
                <a:custGeom>
                  <a:avLst/>
                  <a:gdLst>
                    <a:gd name="T0" fmla="*/ 0 w 8"/>
                    <a:gd name="T1" fmla="*/ 2 h 3"/>
                    <a:gd name="T2" fmla="*/ 1 w 8"/>
                    <a:gd name="T3" fmla="*/ 0 h 3"/>
                    <a:gd name="T4" fmla="*/ 6 w 8"/>
                    <a:gd name="T5" fmla="*/ 0 h 3"/>
                    <a:gd name="T6" fmla="*/ 8 w 8"/>
                    <a:gd name="T7" fmla="*/ 2 h 3"/>
                    <a:gd name="T8" fmla="*/ 6 w 8"/>
                    <a:gd name="T9" fmla="*/ 3 h 3"/>
                    <a:gd name="T10" fmla="*/ 1 w 8"/>
                    <a:gd name="T11" fmla="*/ 3 h 3"/>
                    <a:gd name="T12" fmla="*/ 0 w 8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3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8" y="1"/>
                        <a:pt x="8" y="2"/>
                      </a:cubicBezTo>
                      <a:cubicBezTo>
                        <a:pt x="8" y="3"/>
                        <a:pt x="7" y="3"/>
                        <a:pt x="6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8" name="Freeform 160">
                  <a:extLst>
                    <a:ext uri="{FF2B5EF4-FFF2-40B4-BE49-F238E27FC236}">
                      <a16:creationId xmlns="" xmlns:a16="http://schemas.microsoft.com/office/drawing/2014/main" id="{2E586F5C-F269-427F-95B4-99D433863D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5" y="-673"/>
                  <a:ext cx="19" cy="7"/>
                </a:xfrm>
                <a:custGeom>
                  <a:avLst/>
                  <a:gdLst>
                    <a:gd name="T0" fmla="*/ 6 w 8"/>
                    <a:gd name="T1" fmla="*/ 3 h 3"/>
                    <a:gd name="T2" fmla="*/ 1 w 8"/>
                    <a:gd name="T3" fmla="*/ 3 h 3"/>
                    <a:gd name="T4" fmla="*/ 0 w 8"/>
                    <a:gd name="T5" fmla="*/ 1 h 3"/>
                    <a:gd name="T6" fmla="*/ 1 w 8"/>
                    <a:gd name="T7" fmla="*/ 0 h 3"/>
                    <a:gd name="T8" fmla="*/ 6 w 8"/>
                    <a:gd name="T9" fmla="*/ 0 h 3"/>
                    <a:gd name="T10" fmla="*/ 8 w 8"/>
                    <a:gd name="T11" fmla="*/ 1 h 3"/>
                    <a:gd name="T12" fmla="*/ 6 w 8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3">
                      <a:moveTo>
                        <a:pt x="6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0"/>
                        <a:pt x="8" y="1"/>
                        <a:pt x="8" y="1"/>
                      </a:cubicBezTo>
                      <a:cubicBezTo>
                        <a:pt x="8" y="2"/>
                        <a:pt x="7" y="3"/>
                        <a:pt x="6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9" name="Freeform 161">
                  <a:extLst>
                    <a:ext uri="{FF2B5EF4-FFF2-40B4-BE49-F238E27FC236}">
                      <a16:creationId xmlns="" xmlns:a16="http://schemas.microsoft.com/office/drawing/2014/main" id="{2C4710E8-9A0F-448A-BA8F-951CF5C29F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1" y="-662"/>
                  <a:ext cx="45" cy="5"/>
                </a:xfrm>
                <a:custGeom>
                  <a:avLst/>
                  <a:gdLst>
                    <a:gd name="T0" fmla="*/ 1 w 19"/>
                    <a:gd name="T1" fmla="*/ 0 h 2"/>
                    <a:gd name="T2" fmla="*/ 18 w 19"/>
                    <a:gd name="T3" fmla="*/ 0 h 2"/>
                    <a:gd name="T4" fmla="*/ 19 w 19"/>
                    <a:gd name="T5" fmla="*/ 1 h 2"/>
                    <a:gd name="T6" fmla="*/ 18 w 19"/>
                    <a:gd name="T7" fmla="*/ 2 h 2"/>
                    <a:gd name="T8" fmla="*/ 1 w 19"/>
                    <a:gd name="T9" fmla="*/ 2 h 2"/>
                    <a:gd name="T10" fmla="*/ 0 w 19"/>
                    <a:gd name="T11" fmla="*/ 1 h 2"/>
                    <a:gd name="T12" fmla="*/ 1 w 19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2">
                      <a:moveTo>
                        <a:pt x="1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9" y="0"/>
                        <a:pt x="19" y="0"/>
                        <a:pt x="19" y="1"/>
                      </a:cubicBezTo>
                      <a:cubicBezTo>
                        <a:pt x="19" y="2"/>
                        <a:pt x="19" y="2"/>
                        <a:pt x="18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0" name="Freeform 162">
                  <a:extLst>
                    <a:ext uri="{FF2B5EF4-FFF2-40B4-BE49-F238E27FC236}">
                      <a16:creationId xmlns="" xmlns:a16="http://schemas.microsoft.com/office/drawing/2014/main" id="{82F1F996-DD19-4371-A256-567303428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58" y="-709"/>
                  <a:ext cx="11" cy="31"/>
                </a:xfrm>
                <a:custGeom>
                  <a:avLst/>
                  <a:gdLst>
                    <a:gd name="T0" fmla="*/ 5 w 5"/>
                    <a:gd name="T1" fmla="*/ 2 h 13"/>
                    <a:gd name="T2" fmla="*/ 4 w 5"/>
                    <a:gd name="T3" fmla="*/ 12 h 13"/>
                    <a:gd name="T4" fmla="*/ 3 w 5"/>
                    <a:gd name="T5" fmla="*/ 13 h 13"/>
                    <a:gd name="T6" fmla="*/ 1 w 5"/>
                    <a:gd name="T7" fmla="*/ 12 h 13"/>
                    <a:gd name="T8" fmla="*/ 0 w 5"/>
                    <a:gd name="T9" fmla="*/ 2 h 13"/>
                    <a:gd name="T10" fmla="*/ 3 w 5"/>
                    <a:gd name="T11" fmla="*/ 0 h 13"/>
                    <a:gd name="T12" fmla="*/ 5 w 5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13">
                      <a:moveTo>
                        <a:pt x="5" y="2"/>
                      </a:move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3" y="13"/>
                        <a:pt x="3" y="13"/>
                      </a:cubicBezTo>
                      <a:cubicBezTo>
                        <a:pt x="2" y="13"/>
                        <a:pt x="1" y="12"/>
                        <a:pt x="1" y="1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1" name="Freeform 163">
                  <a:extLst>
                    <a:ext uri="{FF2B5EF4-FFF2-40B4-BE49-F238E27FC236}">
                      <a16:creationId xmlns="" xmlns:a16="http://schemas.microsoft.com/office/drawing/2014/main" id="{5AC72666-FDDF-4DBB-8CF9-87ECE8BB8B1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57" y="-837"/>
                  <a:ext cx="182" cy="313"/>
                </a:xfrm>
                <a:custGeom>
                  <a:avLst/>
                  <a:gdLst>
                    <a:gd name="T0" fmla="*/ 29 w 77"/>
                    <a:gd name="T1" fmla="*/ 20 h 132"/>
                    <a:gd name="T2" fmla="*/ 38 w 77"/>
                    <a:gd name="T3" fmla="*/ 9 h 132"/>
                    <a:gd name="T4" fmla="*/ 27 w 77"/>
                    <a:gd name="T5" fmla="*/ 0 h 132"/>
                    <a:gd name="T6" fmla="*/ 18 w 77"/>
                    <a:gd name="T7" fmla="*/ 12 h 132"/>
                    <a:gd name="T8" fmla="*/ 29 w 77"/>
                    <a:gd name="T9" fmla="*/ 20 h 132"/>
                    <a:gd name="T10" fmla="*/ 60 w 77"/>
                    <a:gd name="T11" fmla="*/ 53 h 132"/>
                    <a:gd name="T12" fmla="*/ 66 w 77"/>
                    <a:gd name="T13" fmla="*/ 56 h 132"/>
                    <a:gd name="T14" fmla="*/ 70 w 77"/>
                    <a:gd name="T15" fmla="*/ 49 h 132"/>
                    <a:gd name="T16" fmla="*/ 62 w 77"/>
                    <a:gd name="T17" fmla="*/ 29 h 132"/>
                    <a:gd name="T18" fmla="*/ 57 w 77"/>
                    <a:gd name="T19" fmla="*/ 25 h 132"/>
                    <a:gd name="T20" fmla="*/ 44 w 77"/>
                    <a:gd name="T21" fmla="*/ 22 h 132"/>
                    <a:gd name="T22" fmla="*/ 33 w 77"/>
                    <a:gd name="T23" fmla="*/ 21 h 132"/>
                    <a:gd name="T24" fmla="*/ 26 w 77"/>
                    <a:gd name="T25" fmla="*/ 27 h 132"/>
                    <a:gd name="T26" fmla="*/ 25 w 77"/>
                    <a:gd name="T27" fmla="*/ 27 h 132"/>
                    <a:gd name="T28" fmla="*/ 25 w 77"/>
                    <a:gd name="T29" fmla="*/ 27 h 132"/>
                    <a:gd name="T30" fmla="*/ 25 w 77"/>
                    <a:gd name="T31" fmla="*/ 28 h 132"/>
                    <a:gd name="T32" fmla="*/ 16 w 77"/>
                    <a:gd name="T33" fmla="*/ 47 h 132"/>
                    <a:gd name="T34" fmla="*/ 16 w 77"/>
                    <a:gd name="T35" fmla="*/ 48 h 132"/>
                    <a:gd name="T36" fmla="*/ 1 w 77"/>
                    <a:gd name="T37" fmla="*/ 64 h 132"/>
                    <a:gd name="T38" fmla="*/ 2 w 77"/>
                    <a:gd name="T39" fmla="*/ 71 h 132"/>
                    <a:gd name="T40" fmla="*/ 9 w 77"/>
                    <a:gd name="T41" fmla="*/ 71 h 132"/>
                    <a:gd name="T42" fmla="*/ 24 w 77"/>
                    <a:gd name="T43" fmla="*/ 55 h 132"/>
                    <a:gd name="T44" fmla="*/ 24 w 77"/>
                    <a:gd name="T45" fmla="*/ 54 h 132"/>
                    <a:gd name="T46" fmla="*/ 26 w 77"/>
                    <a:gd name="T47" fmla="*/ 52 h 132"/>
                    <a:gd name="T48" fmla="*/ 28 w 77"/>
                    <a:gd name="T49" fmla="*/ 48 h 132"/>
                    <a:gd name="T50" fmla="*/ 32 w 77"/>
                    <a:gd name="T51" fmla="*/ 64 h 132"/>
                    <a:gd name="T52" fmla="*/ 34 w 77"/>
                    <a:gd name="T53" fmla="*/ 68 h 132"/>
                    <a:gd name="T54" fmla="*/ 27 w 77"/>
                    <a:gd name="T55" fmla="*/ 93 h 132"/>
                    <a:gd name="T56" fmla="*/ 27 w 77"/>
                    <a:gd name="T57" fmla="*/ 93 h 132"/>
                    <a:gd name="T58" fmla="*/ 27 w 77"/>
                    <a:gd name="T59" fmla="*/ 93 h 132"/>
                    <a:gd name="T60" fmla="*/ 27 w 77"/>
                    <a:gd name="T61" fmla="*/ 97 h 132"/>
                    <a:gd name="T62" fmla="*/ 25 w 77"/>
                    <a:gd name="T63" fmla="*/ 125 h 132"/>
                    <a:gd name="T64" fmla="*/ 33 w 77"/>
                    <a:gd name="T65" fmla="*/ 131 h 132"/>
                    <a:gd name="T66" fmla="*/ 38 w 77"/>
                    <a:gd name="T67" fmla="*/ 124 h 132"/>
                    <a:gd name="T68" fmla="*/ 40 w 77"/>
                    <a:gd name="T69" fmla="*/ 97 h 132"/>
                    <a:gd name="T70" fmla="*/ 48 w 77"/>
                    <a:gd name="T71" fmla="*/ 81 h 132"/>
                    <a:gd name="T72" fmla="*/ 63 w 77"/>
                    <a:gd name="T73" fmla="*/ 121 h 132"/>
                    <a:gd name="T74" fmla="*/ 72 w 77"/>
                    <a:gd name="T75" fmla="*/ 125 h 132"/>
                    <a:gd name="T76" fmla="*/ 76 w 77"/>
                    <a:gd name="T77" fmla="*/ 117 h 132"/>
                    <a:gd name="T78" fmla="*/ 57 w 77"/>
                    <a:gd name="T79" fmla="*/ 63 h 132"/>
                    <a:gd name="T80" fmla="*/ 57 w 77"/>
                    <a:gd name="T81" fmla="*/ 56 h 132"/>
                    <a:gd name="T82" fmla="*/ 51 w 77"/>
                    <a:gd name="T83" fmla="*/ 35 h 132"/>
                    <a:gd name="T84" fmla="*/ 54 w 77"/>
                    <a:gd name="T85" fmla="*/ 35 h 132"/>
                    <a:gd name="T86" fmla="*/ 60 w 77"/>
                    <a:gd name="T87" fmla="*/ 53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7" h="132">
                      <a:moveTo>
                        <a:pt x="29" y="20"/>
                      </a:moveTo>
                      <a:cubicBezTo>
                        <a:pt x="35" y="20"/>
                        <a:pt x="39" y="15"/>
                        <a:pt x="38" y="9"/>
                      </a:cubicBezTo>
                      <a:cubicBezTo>
                        <a:pt x="37" y="4"/>
                        <a:pt x="32" y="0"/>
                        <a:pt x="27" y="0"/>
                      </a:cubicBezTo>
                      <a:cubicBezTo>
                        <a:pt x="21" y="1"/>
                        <a:pt x="17" y="6"/>
                        <a:pt x="18" y="12"/>
                      </a:cubicBezTo>
                      <a:cubicBezTo>
                        <a:pt x="19" y="17"/>
                        <a:pt x="24" y="21"/>
                        <a:pt x="29" y="20"/>
                      </a:cubicBezTo>
                      <a:close/>
                      <a:moveTo>
                        <a:pt x="60" y="53"/>
                      </a:moveTo>
                      <a:cubicBezTo>
                        <a:pt x="61" y="55"/>
                        <a:pt x="64" y="57"/>
                        <a:pt x="66" y="56"/>
                      </a:cubicBezTo>
                      <a:cubicBezTo>
                        <a:pt x="69" y="55"/>
                        <a:pt x="71" y="52"/>
                        <a:pt x="70" y="49"/>
                      </a:cubicBezTo>
                      <a:cubicBezTo>
                        <a:pt x="62" y="29"/>
                        <a:pt x="62" y="29"/>
                        <a:pt x="62" y="29"/>
                      </a:cubicBezTo>
                      <a:cubicBezTo>
                        <a:pt x="61" y="27"/>
                        <a:pt x="59" y="25"/>
                        <a:pt x="57" y="25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1" y="20"/>
                        <a:pt x="37" y="20"/>
                        <a:pt x="33" y="21"/>
                      </a:cubicBezTo>
                      <a:cubicBezTo>
                        <a:pt x="30" y="22"/>
                        <a:pt x="27" y="24"/>
                        <a:pt x="26" y="27"/>
                      </a:cubicBezTo>
                      <a:cubicBezTo>
                        <a:pt x="26" y="27"/>
                        <a:pt x="25" y="27"/>
                        <a:pt x="25" y="27"/>
                      </a:cubicBez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" y="64"/>
                        <a:pt x="1" y="64"/>
                        <a:pt x="1" y="64"/>
                      </a:cubicBezTo>
                      <a:cubicBezTo>
                        <a:pt x="0" y="66"/>
                        <a:pt x="0" y="69"/>
                        <a:pt x="2" y="71"/>
                      </a:cubicBezTo>
                      <a:cubicBezTo>
                        <a:pt x="4" y="73"/>
                        <a:pt x="7" y="73"/>
                        <a:pt x="9" y="71"/>
                      </a:cubicBezTo>
                      <a:cubicBezTo>
                        <a:pt x="24" y="55"/>
                        <a:pt x="24" y="55"/>
                        <a:pt x="24" y="55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5" y="53"/>
                        <a:pt x="25" y="53"/>
                        <a:pt x="26" y="52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32" y="64"/>
                        <a:pt x="32" y="64"/>
                        <a:pt x="32" y="64"/>
                      </a:cubicBezTo>
                      <a:cubicBezTo>
                        <a:pt x="32" y="65"/>
                        <a:pt x="33" y="67"/>
                        <a:pt x="34" y="68"/>
                      </a:cubicBezTo>
                      <a:cubicBezTo>
                        <a:pt x="27" y="93"/>
                        <a:pt x="27" y="93"/>
                        <a:pt x="27" y="93"/>
                      </a:cubicBezTo>
                      <a:cubicBezTo>
                        <a:pt x="27" y="93"/>
                        <a:pt x="27" y="93"/>
                        <a:pt x="27" y="93"/>
                      </a:cubicBezTo>
                      <a:cubicBezTo>
                        <a:pt x="27" y="93"/>
                        <a:pt x="27" y="93"/>
                        <a:pt x="27" y="93"/>
                      </a:cubicBezTo>
                      <a:cubicBezTo>
                        <a:pt x="27" y="94"/>
                        <a:pt x="26" y="95"/>
                        <a:pt x="27" y="97"/>
                      </a:cubicBezTo>
                      <a:cubicBezTo>
                        <a:pt x="25" y="125"/>
                        <a:pt x="25" y="125"/>
                        <a:pt x="25" y="125"/>
                      </a:cubicBezTo>
                      <a:cubicBezTo>
                        <a:pt x="26" y="129"/>
                        <a:pt x="29" y="132"/>
                        <a:pt x="33" y="131"/>
                      </a:cubicBezTo>
                      <a:cubicBezTo>
                        <a:pt x="36" y="131"/>
                        <a:pt x="39" y="127"/>
                        <a:pt x="38" y="124"/>
                      </a:cubicBezTo>
                      <a:cubicBezTo>
                        <a:pt x="40" y="97"/>
                        <a:pt x="40" y="97"/>
                        <a:pt x="40" y="97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63" y="121"/>
                        <a:pt x="63" y="121"/>
                        <a:pt x="63" y="121"/>
                      </a:cubicBezTo>
                      <a:cubicBezTo>
                        <a:pt x="65" y="125"/>
                        <a:pt x="68" y="126"/>
                        <a:pt x="72" y="125"/>
                      </a:cubicBezTo>
                      <a:cubicBezTo>
                        <a:pt x="75" y="124"/>
                        <a:pt x="77" y="120"/>
                        <a:pt x="76" y="117"/>
                      </a:cubicBezTo>
                      <a:cubicBezTo>
                        <a:pt x="57" y="63"/>
                        <a:pt x="57" y="63"/>
                        <a:pt x="57" y="63"/>
                      </a:cubicBezTo>
                      <a:cubicBezTo>
                        <a:pt x="57" y="61"/>
                        <a:pt x="57" y="58"/>
                        <a:pt x="57" y="5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4" y="35"/>
                        <a:pt x="54" y="35"/>
                        <a:pt x="54" y="35"/>
                      </a:cubicBezTo>
                      <a:lnTo>
                        <a:pt x="60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2" name="Freeform 164">
                  <a:extLst>
                    <a:ext uri="{FF2B5EF4-FFF2-40B4-BE49-F238E27FC236}">
                      <a16:creationId xmlns="" xmlns:a16="http://schemas.microsoft.com/office/drawing/2014/main" id="{671FADFF-5B86-4EE3-89C0-2DD7607692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5" y="-1333"/>
                  <a:ext cx="165" cy="165"/>
                </a:xfrm>
                <a:custGeom>
                  <a:avLst/>
                  <a:gdLst>
                    <a:gd name="T0" fmla="*/ 0 w 70"/>
                    <a:gd name="T1" fmla="*/ 35 h 70"/>
                    <a:gd name="T2" fmla="*/ 35 w 70"/>
                    <a:gd name="T3" fmla="*/ 70 h 70"/>
                    <a:gd name="T4" fmla="*/ 70 w 70"/>
                    <a:gd name="T5" fmla="*/ 35 h 70"/>
                    <a:gd name="T6" fmla="*/ 35 w 70"/>
                    <a:gd name="T7" fmla="*/ 0 h 70"/>
                    <a:gd name="T8" fmla="*/ 0 w 70"/>
                    <a:gd name="T9" fmla="*/ 35 h 70"/>
                    <a:gd name="T10" fmla="*/ 6 w 70"/>
                    <a:gd name="T11" fmla="*/ 47 h 70"/>
                    <a:gd name="T12" fmla="*/ 10 w 70"/>
                    <a:gd name="T13" fmla="*/ 49 h 70"/>
                    <a:gd name="T14" fmla="*/ 12 w 70"/>
                    <a:gd name="T15" fmla="*/ 50 h 70"/>
                    <a:gd name="T16" fmla="*/ 14 w 70"/>
                    <a:gd name="T17" fmla="*/ 42 h 70"/>
                    <a:gd name="T18" fmla="*/ 15 w 70"/>
                    <a:gd name="T19" fmla="*/ 39 h 70"/>
                    <a:gd name="T20" fmla="*/ 11 w 70"/>
                    <a:gd name="T21" fmla="*/ 30 h 70"/>
                    <a:gd name="T22" fmla="*/ 8 w 70"/>
                    <a:gd name="T23" fmla="*/ 29 h 70"/>
                    <a:gd name="T24" fmla="*/ 4 w 70"/>
                    <a:gd name="T25" fmla="*/ 32 h 70"/>
                    <a:gd name="T26" fmla="*/ 17 w 70"/>
                    <a:gd name="T27" fmla="*/ 10 h 70"/>
                    <a:gd name="T28" fmla="*/ 17 w 70"/>
                    <a:gd name="T29" fmla="*/ 15 h 70"/>
                    <a:gd name="T30" fmla="*/ 19 w 70"/>
                    <a:gd name="T31" fmla="*/ 16 h 70"/>
                    <a:gd name="T32" fmla="*/ 28 w 70"/>
                    <a:gd name="T33" fmla="*/ 17 h 70"/>
                    <a:gd name="T34" fmla="*/ 30 w 70"/>
                    <a:gd name="T35" fmla="*/ 16 h 70"/>
                    <a:gd name="T36" fmla="*/ 36 w 70"/>
                    <a:gd name="T37" fmla="*/ 10 h 70"/>
                    <a:gd name="T38" fmla="*/ 36 w 70"/>
                    <a:gd name="T39" fmla="*/ 8 h 70"/>
                    <a:gd name="T40" fmla="*/ 32 w 70"/>
                    <a:gd name="T41" fmla="*/ 5 h 70"/>
                    <a:gd name="T42" fmla="*/ 35 w 70"/>
                    <a:gd name="T43" fmla="*/ 5 h 70"/>
                    <a:gd name="T44" fmla="*/ 53 w 70"/>
                    <a:gd name="T45" fmla="*/ 11 h 70"/>
                    <a:gd name="T46" fmla="*/ 51 w 70"/>
                    <a:gd name="T47" fmla="*/ 12 h 70"/>
                    <a:gd name="T48" fmla="*/ 52 w 70"/>
                    <a:gd name="T49" fmla="*/ 15 h 70"/>
                    <a:gd name="T50" fmla="*/ 56 w 70"/>
                    <a:gd name="T51" fmla="*/ 23 h 70"/>
                    <a:gd name="T52" fmla="*/ 62 w 70"/>
                    <a:gd name="T53" fmla="*/ 26 h 70"/>
                    <a:gd name="T54" fmla="*/ 64 w 70"/>
                    <a:gd name="T55" fmla="*/ 27 h 70"/>
                    <a:gd name="T56" fmla="*/ 65 w 70"/>
                    <a:gd name="T57" fmla="*/ 35 h 70"/>
                    <a:gd name="T58" fmla="*/ 64 w 70"/>
                    <a:gd name="T59" fmla="*/ 44 h 70"/>
                    <a:gd name="T60" fmla="*/ 58 w 70"/>
                    <a:gd name="T61" fmla="*/ 50 h 70"/>
                    <a:gd name="T62" fmla="*/ 57 w 70"/>
                    <a:gd name="T63" fmla="*/ 51 h 70"/>
                    <a:gd name="T64" fmla="*/ 55 w 70"/>
                    <a:gd name="T65" fmla="*/ 58 h 70"/>
                    <a:gd name="T66" fmla="*/ 40 w 70"/>
                    <a:gd name="T67" fmla="*/ 65 h 70"/>
                    <a:gd name="T68" fmla="*/ 35 w 70"/>
                    <a:gd name="T69" fmla="*/ 62 h 70"/>
                    <a:gd name="T70" fmla="*/ 32 w 70"/>
                    <a:gd name="T71" fmla="*/ 61 h 70"/>
                    <a:gd name="T72" fmla="*/ 22 w 70"/>
                    <a:gd name="T73" fmla="*/ 60 h 70"/>
                    <a:gd name="T74" fmla="*/ 20 w 70"/>
                    <a:gd name="T75" fmla="*/ 62 h 70"/>
                    <a:gd name="T76" fmla="*/ 6 w 70"/>
                    <a:gd name="T77" fmla="*/ 4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0" h="70">
                      <a:moveTo>
                        <a:pt x="0" y="35"/>
                      </a:moveTo>
                      <a:cubicBezTo>
                        <a:pt x="0" y="55"/>
                        <a:pt x="15" y="70"/>
                        <a:pt x="35" y="70"/>
                      </a:cubicBezTo>
                      <a:cubicBezTo>
                        <a:pt x="54" y="70"/>
                        <a:pt x="70" y="55"/>
                        <a:pt x="70" y="35"/>
                      </a:cubicBezTo>
                      <a:cubicBezTo>
                        <a:pt x="70" y="16"/>
                        <a:pt x="54" y="0"/>
                        <a:pt x="35" y="0"/>
                      </a:cubicBezTo>
                      <a:cubicBezTo>
                        <a:pt x="15" y="0"/>
                        <a:pt x="0" y="16"/>
                        <a:pt x="0" y="35"/>
                      </a:cubicBezTo>
                      <a:close/>
                      <a:moveTo>
                        <a:pt x="6" y="47"/>
                      </a:moveTo>
                      <a:cubicBezTo>
                        <a:pt x="8" y="48"/>
                        <a:pt x="10" y="49"/>
                        <a:pt x="10" y="49"/>
                      </a:cubicBezTo>
                      <a:cubicBezTo>
                        <a:pt x="11" y="49"/>
                        <a:pt x="12" y="50"/>
                        <a:pt x="12" y="50"/>
                      </a:cubicBezTo>
                      <a:cubicBezTo>
                        <a:pt x="12" y="50"/>
                        <a:pt x="14" y="43"/>
                        <a:pt x="14" y="42"/>
                      </a:cubicBezTo>
                      <a:cubicBezTo>
                        <a:pt x="14" y="40"/>
                        <a:pt x="15" y="39"/>
                        <a:pt x="15" y="39"/>
                      </a:cubicBezTo>
                      <a:cubicBezTo>
                        <a:pt x="15" y="39"/>
                        <a:pt x="11" y="31"/>
                        <a:pt x="11" y="30"/>
                      </a:cubicBezTo>
                      <a:cubicBezTo>
                        <a:pt x="10" y="30"/>
                        <a:pt x="10" y="29"/>
                        <a:pt x="8" y="29"/>
                      </a:cubicBezTo>
                      <a:cubicBezTo>
                        <a:pt x="8" y="29"/>
                        <a:pt x="6" y="31"/>
                        <a:pt x="4" y="32"/>
                      </a:cubicBezTo>
                      <a:cubicBezTo>
                        <a:pt x="5" y="23"/>
                        <a:pt x="10" y="15"/>
                        <a:pt x="17" y="10"/>
                      </a:cubicBezTo>
                      <a:cubicBezTo>
                        <a:pt x="17" y="12"/>
                        <a:pt x="17" y="14"/>
                        <a:pt x="17" y="15"/>
                      </a:cubicBezTo>
                      <a:cubicBezTo>
                        <a:pt x="17" y="15"/>
                        <a:pt x="19" y="16"/>
                        <a:pt x="19" y="16"/>
                      </a:cubicBezTo>
                      <a:cubicBezTo>
                        <a:pt x="19" y="16"/>
                        <a:pt x="28" y="16"/>
                        <a:pt x="28" y="17"/>
                      </a:cubicBezTo>
                      <a:cubicBezTo>
                        <a:pt x="29" y="17"/>
                        <a:pt x="30" y="16"/>
                        <a:pt x="30" y="16"/>
                      </a:cubicBezTo>
                      <a:cubicBezTo>
                        <a:pt x="30" y="16"/>
                        <a:pt x="35" y="11"/>
                        <a:pt x="36" y="10"/>
                      </a:cubicBezTo>
                      <a:cubicBezTo>
                        <a:pt x="37" y="9"/>
                        <a:pt x="36" y="8"/>
                        <a:pt x="36" y="8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33" y="5"/>
                        <a:pt x="34" y="5"/>
                        <a:pt x="35" y="5"/>
                      </a:cubicBezTo>
                      <a:cubicBezTo>
                        <a:pt x="41" y="5"/>
                        <a:pt x="48" y="7"/>
                        <a:pt x="53" y="11"/>
                      </a:cubicBezTo>
                      <a:cubicBezTo>
                        <a:pt x="52" y="11"/>
                        <a:pt x="51" y="11"/>
                        <a:pt x="51" y="12"/>
                      </a:cubicBezTo>
                      <a:cubicBezTo>
                        <a:pt x="51" y="14"/>
                        <a:pt x="52" y="14"/>
                        <a:pt x="52" y="15"/>
                      </a:cubicBezTo>
                      <a:cubicBezTo>
                        <a:pt x="53" y="16"/>
                        <a:pt x="55" y="22"/>
                        <a:pt x="56" y="23"/>
                      </a:cubicBezTo>
                      <a:cubicBezTo>
                        <a:pt x="57" y="23"/>
                        <a:pt x="61" y="25"/>
                        <a:pt x="62" y="26"/>
                      </a:cubicBezTo>
                      <a:cubicBezTo>
                        <a:pt x="63" y="27"/>
                        <a:pt x="64" y="27"/>
                        <a:pt x="64" y="27"/>
                      </a:cubicBezTo>
                      <a:cubicBezTo>
                        <a:pt x="65" y="30"/>
                        <a:pt x="65" y="33"/>
                        <a:pt x="65" y="35"/>
                      </a:cubicBezTo>
                      <a:cubicBezTo>
                        <a:pt x="65" y="38"/>
                        <a:pt x="65" y="41"/>
                        <a:pt x="64" y="44"/>
                      </a:cubicBezTo>
                      <a:cubicBezTo>
                        <a:pt x="63" y="45"/>
                        <a:pt x="58" y="50"/>
                        <a:pt x="58" y="50"/>
                      </a:cubicBezTo>
                      <a:cubicBezTo>
                        <a:pt x="58" y="50"/>
                        <a:pt x="57" y="51"/>
                        <a:pt x="57" y="51"/>
                      </a:cubicBezTo>
                      <a:cubicBezTo>
                        <a:pt x="57" y="52"/>
                        <a:pt x="55" y="56"/>
                        <a:pt x="55" y="58"/>
                      </a:cubicBezTo>
                      <a:cubicBezTo>
                        <a:pt x="51" y="62"/>
                        <a:pt x="46" y="64"/>
                        <a:pt x="40" y="65"/>
                      </a:cubicBezTo>
                      <a:cubicBezTo>
                        <a:pt x="35" y="62"/>
                        <a:pt x="35" y="62"/>
                        <a:pt x="35" y="62"/>
                      </a:cubicBezTo>
                      <a:cubicBezTo>
                        <a:pt x="35" y="61"/>
                        <a:pt x="33" y="60"/>
                        <a:pt x="32" y="61"/>
                      </a:cubicBez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21" y="60"/>
                        <a:pt x="20" y="61"/>
                        <a:pt x="20" y="62"/>
                      </a:cubicBezTo>
                      <a:cubicBezTo>
                        <a:pt x="14" y="59"/>
                        <a:pt x="9" y="53"/>
                        <a:pt x="6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3" name="Freeform 165">
                  <a:extLst>
                    <a:ext uri="{FF2B5EF4-FFF2-40B4-BE49-F238E27FC236}">
                      <a16:creationId xmlns="" xmlns:a16="http://schemas.microsoft.com/office/drawing/2014/main" id="{4992D5EE-4D72-49E5-B837-38074A8B6F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71" y="-1267"/>
                  <a:ext cx="54" cy="54"/>
                </a:xfrm>
                <a:custGeom>
                  <a:avLst/>
                  <a:gdLst>
                    <a:gd name="T0" fmla="*/ 6 w 23"/>
                    <a:gd name="T1" fmla="*/ 1 h 23"/>
                    <a:gd name="T2" fmla="*/ 10 w 23"/>
                    <a:gd name="T3" fmla="*/ 0 h 23"/>
                    <a:gd name="T4" fmla="*/ 20 w 23"/>
                    <a:gd name="T5" fmla="*/ 2 h 23"/>
                    <a:gd name="T6" fmla="*/ 22 w 23"/>
                    <a:gd name="T7" fmla="*/ 5 h 23"/>
                    <a:gd name="T8" fmla="*/ 23 w 23"/>
                    <a:gd name="T9" fmla="*/ 15 h 23"/>
                    <a:gd name="T10" fmla="*/ 21 w 23"/>
                    <a:gd name="T11" fmla="*/ 18 h 23"/>
                    <a:gd name="T12" fmla="*/ 12 w 23"/>
                    <a:gd name="T13" fmla="*/ 22 h 23"/>
                    <a:gd name="T14" fmla="*/ 8 w 23"/>
                    <a:gd name="T15" fmla="*/ 21 h 23"/>
                    <a:gd name="T16" fmla="*/ 1 w 23"/>
                    <a:gd name="T17" fmla="*/ 14 h 23"/>
                    <a:gd name="T18" fmla="*/ 1 w 23"/>
                    <a:gd name="T19" fmla="*/ 10 h 23"/>
                    <a:gd name="T20" fmla="*/ 6 w 23"/>
                    <a:gd name="T21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" h="23">
                      <a:moveTo>
                        <a:pt x="6" y="1"/>
                      </a:moveTo>
                      <a:cubicBezTo>
                        <a:pt x="7" y="0"/>
                        <a:pt x="9" y="0"/>
                        <a:pt x="10" y="0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1" y="3"/>
                        <a:pt x="22" y="4"/>
                        <a:pt x="22" y="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3" y="16"/>
                        <a:pt x="22" y="18"/>
                        <a:pt x="21" y="18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0" y="23"/>
                        <a:pt x="9" y="22"/>
                        <a:pt x="8" y="21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3"/>
                        <a:pt x="0" y="11"/>
                        <a:pt x="1" y="1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4" name="Freeform 166">
                  <a:extLst>
                    <a:ext uri="{FF2B5EF4-FFF2-40B4-BE49-F238E27FC236}">
                      <a16:creationId xmlns="" xmlns:a16="http://schemas.microsoft.com/office/drawing/2014/main" id="{CDC42D82-6985-4E53-8016-B290FF42980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76" y="-1092"/>
                  <a:ext cx="99" cy="99"/>
                </a:xfrm>
                <a:custGeom>
                  <a:avLst/>
                  <a:gdLst>
                    <a:gd name="T0" fmla="*/ 0 w 42"/>
                    <a:gd name="T1" fmla="*/ 21 h 42"/>
                    <a:gd name="T2" fmla="*/ 21 w 42"/>
                    <a:gd name="T3" fmla="*/ 42 h 42"/>
                    <a:gd name="T4" fmla="*/ 42 w 42"/>
                    <a:gd name="T5" fmla="*/ 21 h 42"/>
                    <a:gd name="T6" fmla="*/ 21 w 42"/>
                    <a:gd name="T7" fmla="*/ 0 h 42"/>
                    <a:gd name="T8" fmla="*/ 0 w 42"/>
                    <a:gd name="T9" fmla="*/ 21 h 42"/>
                    <a:gd name="T10" fmla="*/ 4 w 42"/>
                    <a:gd name="T11" fmla="*/ 28 h 42"/>
                    <a:gd name="T12" fmla="*/ 6 w 42"/>
                    <a:gd name="T13" fmla="*/ 30 h 42"/>
                    <a:gd name="T14" fmla="*/ 7 w 42"/>
                    <a:gd name="T15" fmla="*/ 30 h 42"/>
                    <a:gd name="T16" fmla="*/ 9 w 42"/>
                    <a:gd name="T17" fmla="*/ 25 h 42"/>
                    <a:gd name="T18" fmla="*/ 9 w 42"/>
                    <a:gd name="T19" fmla="*/ 23 h 42"/>
                    <a:gd name="T20" fmla="*/ 7 w 42"/>
                    <a:gd name="T21" fmla="*/ 18 h 42"/>
                    <a:gd name="T22" fmla="*/ 5 w 42"/>
                    <a:gd name="T23" fmla="*/ 18 h 42"/>
                    <a:gd name="T24" fmla="*/ 3 w 42"/>
                    <a:gd name="T25" fmla="*/ 19 h 42"/>
                    <a:gd name="T26" fmla="*/ 11 w 42"/>
                    <a:gd name="T27" fmla="*/ 6 h 42"/>
                    <a:gd name="T28" fmla="*/ 11 w 42"/>
                    <a:gd name="T29" fmla="*/ 9 h 42"/>
                    <a:gd name="T30" fmla="*/ 12 w 42"/>
                    <a:gd name="T31" fmla="*/ 10 h 42"/>
                    <a:gd name="T32" fmla="*/ 17 w 42"/>
                    <a:gd name="T33" fmla="*/ 10 h 42"/>
                    <a:gd name="T34" fmla="*/ 19 w 42"/>
                    <a:gd name="T35" fmla="*/ 9 h 42"/>
                    <a:gd name="T36" fmla="*/ 22 w 42"/>
                    <a:gd name="T37" fmla="*/ 6 h 42"/>
                    <a:gd name="T38" fmla="*/ 22 w 42"/>
                    <a:gd name="T39" fmla="*/ 5 h 42"/>
                    <a:gd name="T40" fmla="*/ 20 w 42"/>
                    <a:gd name="T41" fmla="*/ 3 h 42"/>
                    <a:gd name="T42" fmla="*/ 21 w 42"/>
                    <a:gd name="T43" fmla="*/ 3 h 42"/>
                    <a:gd name="T44" fmla="*/ 32 w 42"/>
                    <a:gd name="T45" fmla="*/ 6 h 42"/>
                    <a:gd name="T46" fmla="*/ 31 w 42"/>
                    <a:gd name="T47" fmla="*/ 7 h 42"/>
                    <a:gd name="T48" fmla="*/ 32 w 42"/>
                    <a:gd name="T49" fmla="*/ 9 h 42"/>
                    <a:gd name="T50" fmla="*/ 34 w 42"/>
                    <a:gd name="T51" fmla="*/ 14 h 42"/>
                    <a:gd name="T52" fmla="*/ 38 w 42"/>
                    <a:gd name="T53" fmla="*/ 16 h 42"/>
                    <a:gd name="T54" fmla="*/ 39 w 42"/>
                    <a:gd name="T55" fmla="*/ 17 h 42"/>
                    <a:gd name="T56" fmla="*/ 40 w 42"/>
                    <a:gd name="T57" fmla="*/ 21 h 42"/>
                    <a:gd name="T58" fmla="*/ 39 w 42"/>
                    <a:gd name="T59" fmla="*/ 27 h 42"/>
                    <a:gd name="T60" fmla="*/ 35 w 42"/>
                    <a:gd name="T61" fmla="*/ 30 h 42"/>
                    <a:gd name="T62" fmla="*/ 35 w 42"/>
                    <a:gd name="T63" fmla="*/ 31 h 42"/>
                    <a:gd name="T64" fmla="*/ 33 w 42"/>
                    <a:gd name="T65" fmla="*/ 35 h 42"/>
                    <a:gd name="T66" fmla="*/ 24 w 42"/>
                    <a:gd name="T67" fmla="*/ 39 h 42"/>
                    <a:gd name="T68" fmla="*/ 21 w 42"/>
                    <a:gd name="T69" fmla="*/ 38 h 42"/>
                    <a:gd name="T70" fmla="*/ 20 w 42"/>
                    <a:gd name="T71" fmla="*/ 37 h 42"/>
                    <a:gd name="T72" fmla="*/ 14 w 42"/>
                    <a:gd name="T73" fmla="*/ 36 h 42"/>
                    <a:gd name="T74" fmla="*/ 12 w 42"/>
                    <a:gd name="T75" fmla="*/ 37 h 42"/>
                    <a:gd name="T76" fmla="*/ 4 w 42"/>
                    <a:gd name="T77" fmla="*/ 28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2" h="42">
                      <a:moveTo>
                        <a:pt x="0" y="21"/>
                      </a:moveTo>
                      <a:cubicBezTo>
                        <a:pt x="0" y="33"/>
                        <a:pt x="10" y="42"/>
                        <a:pt x="21" y="42"/>
                      </a:cubicBezTo>
                      <a:cubicBezTo>
                        <a:pt x="33" y="42"/>
                        <a:pt x="42" y="33"/>
                        <a:pt x="42" y="21"/>
                      </a:cubicBezTo>
                      <a:cubicBezTo>
                        <a:pt x="42" y="10"/>
                        <a:pt x="33" y="0"/>
                        <a:pt x="21" y="0"/>
                      </a:cubicBezTo>
                      <a:cubicBezTo>
                        <a:pt x="10" y="0"/>
                        <a:pt x="0" y="10"/>
                        <a:pt x="0" y="21"/>
                      </a:cubicBezTo>
                      <a:close/>
                      <a:moveTo>
                        <a:pt x="4" y="28"/>
                      </a:moveTo>
                      <a:cubicBezTo>
                        <a:pt x="5" y="29"/>
                        <a:pt x="6" y="29"/>
                        <a:pt x="6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9" y="26"/>
                        <a:pt x="9" y="25"/>
                      </a:cubicBezTo>
                      <a:cubicBezTo>
                        <a:pt x="9" y="24"/>
                        <a:pt x="9" y="23"/>
                        <a:pt x="9" y="23"/>
                      </a:cubicBezTo>
                      <a:cubicBezTo>
                        <a:pt x="9" y="23"/>
                        <a:pt x="7" y="18"/>
                        <a:pt x="7" y="18"/>
                      </a:cubicBezTo>
                      <a:cubicBezTo>
                        <a:pt x="6" y="18"/>
                        <a:pt x="6" y="18"/>
                        <a:pt x="5" y="18"/>
                      </a:cubicBezTo>
                      <a:cubicBezTo>
                        <a:pt x="5" y="18"/>
                        <a:pt x="4" y="19"/>
                        <a:pt x="3" y="19"/>
                      </a:cubicBezTo>
                      <a:cubicBezTo>
                        <a:pt x="3" y="14"/>
                        <a:pt x="6" y="9"/>
                        <a:pt x="11" y="6"/>
                      </a:cubicBezTo>
                      <a:cubicBezTo>
                        <a:pt x="11" y="7"/>
                        <a:pt x="11" y="9"/>
                        <a:pt x="11" y="9"/>
                      </a:cubicBezTo>
                      <a:cubicBezTo>
                        <a:pt x="11" y="9"/>
                        <a:pt x="12" y="10"/>
                        <a:pt x="12" y="10"/>
                      </a:cubicBezTo>
                      <a:cubicBezTo>
                        <a:pt x="12" y="10"/>
                        <a:pt x="17" y="10"/>
                        <a:pt x="17" y="10"/>
                      </a:cubicBezTo>
                      <a:cubicBezTo>
                        <a:pt x="18" y="10"/>
                        <a:pt x="19" y="9"/>
                        <a:pt x="19" y="9"/>
                      </a:cubicBezTo>
                      <a:cubicBezTo>
                        <a:pt x="19" y="9"/>
                        <a:pt x="21" y="6"/>
                        <a:pt x="22" y="6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3"/>
                        <a:pt x="21" y="3"/>
                        <a:pt x="21" y="3"/>
                      </a:cubicBezTo>
                      <a:cubicBezTo>
                        <a:pt x="25" y="3"/>
                        <a:pt x="29" y="4"/>
                        <a:pt x="32" y="6"/>
                      </a:cubicBezTo>
                      <a:cubicBezTo>
                        <a:pt x="32" y="7"/>
                        <a:pt x="31" y="7"/>
                        <a:pt x="31" y="7"/>
                      </a:cubicBezTo>
                      <a:cubicBezTo>
                        <a:pt x="31" y="8"/>
                        <a:pt x="32" y="9"/>
                        <a:pt x="32" y="9"/>
                      </a:cubicBezTo>
                      <a:cubicBezTo>
                        <a:pt x="32" y="10"/>
                        <a:pt x="34" y="14"/>
                        <a:pt x="34" y="14"/>
                      </a:cubicBezTo>
                      <a:cubicBezTo>
                        <a:pt x="35" y="14"/>
                        <a:pt x="37" y="15"/>
                        <a:pt x="38" y="16"/>
                      </a:cubicBezTo>
                      <a:cubicBezTo>
                        <a:pt x="38" y="16"/>
                        <a:pt x="39" y="16"/>
                        <a:pt x="39" y="17"/>
                      </a:cubicBezTo>
                      <a:cubicBezTo>
                        <a:pt x="39" y="18"/>
                        <a:pt x="40" y="20"/>
                        <a:pt x="40" y="21"/>
                      </a:cubicBezTo>
                      <a:cubicBezTo>
                        <a:pt x="40" y="23"/>
                        <a:pt x="39" y="25"/>
                        <a:pt x="39" y="27"/>
                      </a:cubicBezTo>
                      <a:cubicBezTo>
                        <a:pt x="38" y="27"/>
                        <a:pt x="35" y="30"/>
                        <a:pt x="35" y="30"/>
                      </a:cubicBezTo>
                      <a:cubicBezTo>
                        <a:pt x="35" y="30"/>
                        <a:pt x="35" y="31"/>
                        <a:pt x="35" y="31"/>
                      </a:cubicBezTo>
                      <a:cubicBezTo>
                        <a:pt x="35" y="31"/>
                        <a:pt x="34" y="34"/>
                        <a:pt x="33" y="35"/>
                      </a:cubicBezTo>
                      <a:cubicBezTo>
                        <a:pt x="31" y="37"/>
                        <a:pt x="28" y="39"/>
                        <a:pt x="24" y="39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21" y="37"/>
                        <a:pt x="20" y="36"/>
                        <a:pt x="20" y="37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3" y="37"/>
                        <a:pt x="13" y="37"/>
                        <a:pt x="12" y="37"/>
                      </a:cubicBezTo>
                      <a:cubicBezTo>
                        <a:pt x="9" y="35"/>
                        <a:pt x="6" y="32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5" name="Freeform 167">
                  <a:extLst>
                    <a:ext uri="{FF2B5EF4-FFF2-40B4-BE49-F238E27FC236}">
                      <a16:creationId xmlns="" xmlns:a16="http://schemas.microsoft.com/office/drawing/2014/main" id="{7749B9C3-F1DE-438A-866F-55CFE42809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16" y="-1052"/>
                  <a:ext cx="33" cy="33"/>
                </a:xfrm>
                <a:custGeom>
                  <a:avLst/>
                  <a:gdLst>
                    <a:gd name="T0" fmla="*/ 4 w 14"/>
                    <a:gd name="T1" fmla="*/ 1 h 14"/>
                    <a:gd name="T2" fmla="*/ 6 w 14"/>
                    <a:gd name="T3" fmla="*/ 0 h 14"/>
                    <a:gd name="T4" fmla="*/ 12 w 14"/>
                    <a:gd name="T5" fmla="*/ 1 h 14"/>
                    <a:gd name="T6" fmla="*/ 13 w 14"/>
                    <a:gd name="T7" fmla="*/ 3 h 14"/>
                    <a:gd name="T8" fmla="*/ 14 w 14"/>
                    <a:gd name="T9" fmla="*/ 9 h 14"/>
                    <a:gd name="T10" fmla="*/ 13 w 14"/>
                    <a:gd name="T11" fmla="*/ 11 h 14"/>
                    <a:gd name="T12" fmla="*/ 7 w 14"/>
                    <a:gd name="T13" fmla="*/ 13 h 14"/>
                    <a:gd name="T14" fmla="*/ 5 w 14"/>
                    <a:gd name="T15" fmla="*/ 13 h 14"/>
                    <a:gd name="T16" fmla="*/ 1 w 14"/>
                    <a:gd name="T17" fmla="*/ 8 h 14"/>
                    <a:gd name="T18" fmla="*/ 1 w 14"/>
                    <a:gd name="T19" fmla="*/ 6 h 14"/>
                    <a:gd name="T20" fmla="*/ 4 w 14"/>
                    <a:gd name="T21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" h="14">
                      <a:moveTo>
                        <a:pt x="4" y="1"/>
                      </a:moveTo>
                      <a:cubicBezTo>
                        <a:pt x="4" y="0"/>
                        <a:pt x="5" y="0"/>
                        <a:pt x="6" y="0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3" y="2"/>
                        <a:pt x="13" y="2"/>
                        <a:pt x="13" y="3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10"/>
                        <a:pt x="14" y="11"/>
                        <a:pt x="13" y="11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6" y="14"/>
                        <a:pt x="6" y="13"/>
                        <a:pt x="5" y="13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0" y="7"/>
                        <a:pt x="1" y="6"/>
                      </a:cubicBez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6" name="Freeform 168">
                  <a:extLst>
                    <a:ext uri="{FF2B5EF4-FFF2-40B4-BE49-F238E27FC236}">
                      <a16:creationId xmlns="" xmlns:a16="http://schemas.microsoft.com/office/drawing/2014/main" id="{80A8B4DF-1A11-474C-AA32-38D199AFA3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907" y="-1811"/>
                  <a:ext cx="116" cy="116"/>
                </a:xfrm>
                <a:custGeom>
                  <a:avLst/>
                  <a:gdLst>
                    <a:gd name="T0" fmla="*/ 0 w 49"/>
                    <a:gd name="T1" fmla="*/ 24 h 49"/>
                    <a:gd name="T2" fmla="*/ 25 w 49"/>
                    <a:gd name="T3" fmla="*/ 49 h 49"/>
                    <a:gd name="T4" fmla="*/ 49 w 49"/>
                    <a:gd name="T5" fmla="*/ 24 h 49"/>
                    <a:gd name="T6" fmla="*/ 25 w 49"/>
                    <a:gd name="T7" fmla="*/ 0 h 49"/>
                    <a:gd name="T8" fmla="*/ 0 w 49"/>
                    <a:gd name="T9" fmla="*/ 24 h 49"/>
                    <a:gd name="T10" fmla="*/ 5 w 49"/>
                    <a:gd name="T11" fmla="*/ 33 h 49"/>
                    <a:gd name="T12" fmla="*/ 8 w 49"/>
                    <a:gd name="T13" fmla="*/ 34 h 49"/>
                    <a:gd name="T14" fmla="*/ 9 w 49"/>
                    <a:gd name="T15" fmla="*/ 34 h 49"/>
                    <a:gd name="T16" fmla="*/ 10 w 49"/>
                    <a:gd name="T17" fmla="*/ 29 h 49"/>
                    <a:gd name="T18" fmla="*/ 11 w 49"/>
                    <a:gd name="T19" fmla="*/ 27 h 49"/>
                    <a:gd name="T20" fmla="*/ 8 w 49"/>
                    <a:gd name="T21" fmla="*/ 21 h 49"/>
                    <a:gd name="T22" fmla="*/ 6 w 49"/>
                    <a:gd name="T23" fmla="*/ 20 h 49"/>
                    <a:gd name="T24" fmla="*/ 4 w 49"/>
                    <a:gd name="T25" fmla="*/ 22 h 49"/>
                    <a:gd name="T26" fmla="*/ 13 w 49"/>
                    <a:gd name="T27" fmla="*/ 7 h 49"/>
                    <a:gd name="T28" fmla="*/ 12 w 49"/>
                    <a:gd name="T29" fmla="*/ 10 h 49"/>
                    <a:gd name="T30" fmla="*/ 14 w 49"/>
                    <a:gd name="T31" fmla="*/ 11 h 49"/>
                    <a:gd name="T32" fmla="*/ 20 w 49"/>
                    <a:gd name="T33" fmla="*/ 11 h 49"/>
                    <a:gd name="T34" fmla="*/ 22 w 49"/>
                    <a:gd name="T35" fmla="*/ 11 h 49"/>
                    <a:gd name="T36" fmla="*/ 26 w 49"/>
                    <a:gd name="T37" fmla="*/ 6 h 49"/>
                    <a:gd name="T38" fmla="*/ 25 w 49"/>
                    <a:gd name="T39" fmla="*/ 5 h 49"/>
                    <a:gd name="T40" fmla="*/ 23 w 49"/>
                    <a:gd name="T41" fmla="*/ 3 h 49"/>
                    <a:gd name="T42" fmla="*/ 25 w 49"/>
                    <a:gd name="T43" fmla="*/ 3 h 49"/>
                    <a:gd name="T44" fmla="*/ 37 w 49"/>
                    <a:gd name="T45" fmla="*/ 7 h 49"/>
                    <a:gd name="T46" fmla="*/ 36 w 49"/>
                    <a:gd name="T47" fmla="*/ 8 h 49"/>
                    <a:gd name="T48" fmla="*/ 37 w 49"/>
                    <a:gd name="T49" fmla="*/ 10 h 49"/>
                    <a:gd name="T50" fmla="*/ 40 w 49"/>
                    <a:gd name="T51" fmla="*/ 16 h 49"/>
                    <a:gd name="T52" fmla="*/ 44 w 49"/>
                    <a:gd name="T53" fmla="*/ 18 h 49"/>
                    <a:gd name="T54" fmla="*/ 45 w 49"/>
                    <a:gd name="T55" fmla="*/ 19 h 49"/>
                    <a:gd name="T56" fmla="*/ 46 w 49"/>
                    <a:gd name="T57" fmla="*/ 24 h 49"/>
                    <a:gd name="T58" fmla="*/ 45 w 49"/>
                    <a:gd name="T59" fmla="*/ 30 h 49"/>
                    <a:gd name="T60" fmla="*/ 41 w 49"/>
                    <a:gd name="T61" fmla="*/ 34 h 49"/>
                    <a:gd name="T62" fmla="*/ 40 w 49"/>
                    <a:gd name="T63" fmla="*/ 36 h 49"/>
                    <a:gd name="T64" fmla="*/ 39 w 49"/>
                    <a:gd name="T65" fmla="*/ 40 h 49"/>
                    <a:gd name="T66" fmla="*/ 28 w 49"/>
                    <a:gd name="T67" fmla="*/ 45 h 49"/>
                    <a:gd name="T68" fmla="*/ 25 w 49"/>
                    <a:gd name="T69" fmla="*/ 43 h 49"/>
                    <a:gd name="T70" fmla="*/ 23 w 49"/>
                    <a:gd name="T71" fmla="*/ 42 h 49"/>
                    <a:gd name="T72" fmla="*/ 16 w 49"/>
                    <a:gd name="T73" fmla="*/ 42 h 49"/>
                    <a:gd name="T74" fmla="*/ 14 w 49"/>
                    <a:gd name="T75" fmla="*/ 43 h 49"/>
                    <a:gd name="T76" fmla="*/ 5 w 49"/>
                    <a:gd name="T77" fmla="*/ 3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9" h="49">
                      <a:moveTo>
                        <a:pt x="0" y="24"/>
                      </a:moveTo>
                      <a:cubicBezTo>
                        <a:pt x="0" y="38"/>
                        <a:pt x="11" y="49"/>
                        <a:pt x="25" y="49"/>
                      </a:cubicBezTo>
                      <a:cubicBezTo>
                        <a:pt x="38" y="49"/>
                        <a:pt x="49" y="38"/>
                        <a:pt x="49" y="24"/>
                      </a:cubicBezTo>
                      <a:cubicBezTo>
                        <a:pt x="49" y="11"/>
                        <a:pt x="38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  <a:moveTo>
                        <a:pt x="5" y="33"/>
                      </a:moveTo>
                      <a:cubicBezTo>
                        <a:pt x="6" y="33"/>
                        <a:pt x="7" y="34"/>
                        <a:pt x="8" y="34"/>
                      </a:cubicBezTo>
                      <a:cubicBezTo>
                        <a:pt x="8" y="34"/>
                        <a:pt x="9" y="34"/>
                        <a:pt x="9" y="34"/>
                      </a:cubicBezTo>
                      <a:cubicBezTo>
                        <a:pt x="9" y="34"/>
                        <a:pt x="10" y="30"/>
                        <a:pt x="10" y="29"/>
                      </a:cubicBezTo>
                      <a:cubicBezTo>
                        <a:pt x="11" y="28"/>
                        <a:pt x="11" y="27"/>
                        <a:pt x="11" y="27"/>
                      </a:cubicBezTo>
                      <a:cubicBezTo>
                        <a:pt x="11" y="27"/>
                        <a:pt x="8" y="21"/>
                        <a:pt x="8" y="21"/>
                      </a:cubicBezTo>
                      <a:cubicBezTo>
                        <a:pt x="8" y="21"/>
                        <a:pt x="7" y="20"/>
                        <a:pt x="6" y="20"/>
                      </a:cubicBezTo>
                      <a:cubicBezTo>
                        <a:pt x="6" y="20"/>
                        <a:pt x="4" y="21"/>
                        <a:pt x="4" y="22"/>
                      </a:cubicBezTo>
                      <a:cubicBezTo>
                        <a:pt x="4" y="16"/>
                        <a:pt x="8" y="10"/>
                        <a:pt x="13" y="7"/>
                      </a:cubicBezTo>
                      <a:cubicBezTo>
                        <a:pt x="13" y="8"/>
                        <a:pt x="13" y="10"/>
                        <a:pt x="12" y="10"/>
                      </a:cubicBezTo>
                      <a:cubicBezTo>
                        <a:pt x="12" y="11"/>
                        <a:pt x="14" y="11"/>
                        <a:pt x="14" y="11"/>
                      </a:cubicBezTo>
                      <a:cubicBezTo>
                        <a:pt x="14" y="11"/>
                        <a:pt x="20" y="11"/>
                        <a:pt x="20" y="11"/>
                      </a:cubicBezTo>
                      <a:cubicBezTo>
                        <a:pt x="21" y="12"/>
                        <a:pt x="22" y="11"/>
                        <a:pt x="22" y="11"/>
                      </a:cubicBezTo>
                      <a:cubicBezTo>
                        <a:pt x="22" y="11"/>
                        <a:pt x="25" y="7"/>
                        <a:pt x="26" y="6"/>
                      </a:cubicBezTo>
                      <a:cubicBezTo>
                        <a:pt x="26" y="6"/>
                        <a:pt x="25" y="5"/>
                        <a:pt x="25" y="5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4" y="3"/>
                        <a:pt x="24" y="3"/>
                        <a:pt x="25" y="3"/>
                      </a:cubicBezTo>
                      <a:cubicBezTo>
                        <a:pt x="30" y="3"/>
                        <a:pt x="34" y="5"/>
                        <a:pt x="37" y="7"/>
                      </a:cubicBezTo>
                      <a:cubicBezTo>
                        <a:pt x="37" y="7"/>
                        <a:pt x="36" y="8"/>
                        <a:pt x="36" y="8"/>
                      </a:cubicBezTo>
                      <a:cubicBezTo>
                        <a:pt x="36" y="9"/>
                        <a:pt x="37" y="10"/>
                        <a:pt x="37" y="10"/>
                      </a:cubicBezTo>
                      <a:cubicBezTo>
                        <a:pt x="37" y="11"/>
                        <a:pt x="39" y="15"/>
                        <a:pt x="40" y="16"/>
                      </a:cubicBezTo>
                      <a:cubicBezTo>
                        <a:pt x="40" y="16"/>
                        <a:pt x="43" y="18"/>
                        <a:pt x="44" y="18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6" y="21"/>
                        <a:pt x="46" y="22"/>
                        <a:pt x="46" y="24"/>
                      </a:cubicBezTo>
                      <a:cubicBezTo>
                        <a:pt x="46" y="27"/>
                        <a:pt x="46" y="29"/>
                        <a:pt x="45" y="30"/>
                      </a:cubicBezTo>
                      <a:cubicBezTo>
                        <a:pt x="45" y="31"/>
                        <a:pt x="41" y="34"/>
                        <a:pt x="41" y="34"/>
                      </a:cubicBezTo>
                      <a:cubicBezTo>
                        <a:pt x="41" y="34"/>
                        <a:pt x="41" y="35"/>
                        <a:pt x="40" y="36"/>
                      </a:cubicBezTo>
                      <a:cubicBezTo>
                        <a:pt x="40" y="36"/>
                        <a:pt x="39" y="39"/>
                        <a:pt x="39" y="40"/>
                      </a:cubicBezTo>
                      <a:cubicBezTo>
                        <a:pt x="36" y="43"/>
                        <a:pt x="32" y="45"/>
                        <a:pt x="28" y="45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2"/>
                        <a:pt x="24" y="42"/>
                        <a:pt x="23" y="42"/>
                      </a:cubicBezTo>
                      <a:cubicBezTo>
                        <a:pt x="16" y="42"/>
                        <a:pt x="16" y="42"/>
                        <a:pt x="16" y="42"/>
                      </a:cubicBezTo>
                      <a:cubicBezTo>
                        <a:pt x="15" y="42"/>
                        <a:pt x="15" y="43"/>
                        <a:pt x="14" y="43"/>
                      </a:cubicBezTo>
                      <a:cubicBezTo>
                        <a:pt x="10" y="41"/>
                        <a:pt x="7" y="37"/>
                        <a:pt x="5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7" name="Freeform 169">
                  <a:extLst>
                    <a:ext uri="{FF2B5EF4-FFF2-40B4-BE49-F238E27FC236}">
                      <a16:creationId xmlns="" xmlns:a16="http://schemas.microsoft.com/office/drawing/2014/main" id="{36A5BD33-CF6B-4585-AAAA-34099694F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5" y="-1766"/>
                  <a:ext cx="38" cy="38"/>
                </a:xfrm>
                <a:custGeom>
                  <a:avLst/>
                  <a:gdLst>
                    <a:gd name="T0" fmla="*/ 5 w 16"/>
                    <a:gd name="T1" fmla="*/ 1 h 16"/>
                    <a:gd name="T2" fmla="*/ 7 w 16"/>
                    <a:gd name="T3" fmla="*/ 0 h 16"/>
                    <a:gd name="T4" fmla="*/ 14 w 16"/>
                    <a:gd name="T5" fmla="*/ 2 h 16"/>
                    <a:gd name="T6" fmla="*/ 15 w 16"/>
                    <a:gd name="T7" fmla="*/ 4 h 16"/>
                    <a:gd name="T8" fmla="*/ 16 w 16"/>
                    <a:gd name="T9" fmla="*/ 11 h 16"/>
                    <a:gd name="T10" fmla="*/ 15 w 16"/>
                    <a:gd name="T11" fmla="*/ 13 h 16"/>
                    <a:gd name="T12" fmla="*/ 8 w 16"/>
                    <a:gd name="T13" fmla="*/ 16 h 16"/>
                    <a:gd name="T14" fmla="*/ 6 w 16"/>
                    <a:gd name="T15" fmla="*/ 15 h 16"/>
                    <a:gd name="T16" fmla="*/ 1 w 16"/>
                    <a:gd name="T17" fmla="*/ 10 h 16"/>
                    <a:gd name="T18" fmla="*/ 1 w 16"/>
                    <a:gd name="T19" fmla="*/ 7 h 16"/>
                    <a:gd name="T20" fmla="*/ 5 w 16"/>
                    <a:gd name="T21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16">
                      <a:moveTo>
                        <a:pt x="5" y="1"/>
                      </a:moveTo>
                      <a:cubicBezTo>
                        <a:pt x="5" y="1"/>
                        <a:pt x="6" y="0"/>
                        <a:pt x="7" y="0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5" y="2"/>
                        <a:pt x="15" y="3"/>
                        <a:pt x="15" y="4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2"/>
                        <a:pt x="16" y="13"/>
                        <a:pt x="15" y="13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7" y="16"/>
                        <a:pt x="6" y="16"/>
                        <a:pt x="6" y="15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9"/>
                        <a:pt x="0" y="8"/>
                        <a:pt x="1" y="7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8" name="Freeform 170">
                  <a:extLst>
                    <a:ext uri="{FF2B5EF4-FFF2-40B4-BE49-F238E27FC236}">
                      <a16:creationId xmlns="" xmlns:a16="http://schemas.microsoft.com/office/drawing/2014/main" id="{8C40E84C-5733-4490-8675-3CD914230A6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410" y="-931"/>
                  <a:ext cx="99" cy="99"/>
                </a:xfrm>
                <a:custGeom>
                  <a:avLst/>
                  <a:gdLst>
                    <a:gd name="T0" fmla="*/ 0 w 42"/>
                    <a:gd name="T1" fmla="*/ 21 h 42"/>
                    <a:gd name="T2" fmla="*/ 21 w 42"/>
                    <a:gd name="T3" fmla="*/ 42 h 42"/>
                    <a:gd name="T4" fmla="*/ 42 w 42"/>
                    <a:gd name="T5" fmla="*/ 21 h 42"/>
                    <a:gd name="T6" fmla="*/ 21 w 42"/>
                    <a:gd name="T7" fmla="*/ 0 h 42"/>
                    <a:gd name="T8" fmla="*/ 0 w 42"/>
                    <a:gd name="T9" fmla="*/ 21 h 42"/>
                    <a:gd name="T10" fmla="*/ 4 w 42"/>
                    <a:gd name="T11" fmla="*/ 28 h 42"/>
                    <a:gd name="T12" fmla="*/ 6 w 42"/>
                    <a:gd name="T13" fmla="*/ 29 h 42"/>
                    <a:gd name="T14" fmla="*/ 7 w 42"/>
                    <a:gd name="T15" fmla="*/ 30 h 42"/>
                    <a:gd name="T16" fmla="*/ 9 w 42"/>
                    <a:gd name="T17" fmla="*/ 25 h 42"/>
                    <a:gd name="T18" fmla="*/ 9 w 42"/>
                    <a:gd name="T19" fmla="*/ 23 h 42"/>
                    <a:gd name="T20" fmla="*/ 7 w 42"/>
                    <a:gd name="T21" fmla="*/ 18 h 42"/>
                    <a:gd name="T22" fmla="*/ 5 w 42"/>
                    <a:gd name="T23" fmla="*/ 18 h 42"/>
                    <a:gd name="T24" fmla="*/ 3 w 42"/>
                    <a:gd name="T25" fmla="*/ 19 h 42"/>
                    <a:gd name="T26" fmla="*/ 11 w 42"/>
                    <a:gd name="T27" fmla="*/ 6 h 42"/>
                    <a:gd name="T28" fmla="*/ 11 w 42"/>
                    <a:gd name="T29" fmla="*/ 9 h 42"/>
                    <a:gd name="T30" fmla="*/ 12 w 42"/>
                    <a:gd name="T31" fmla="*/ 10 h 42"/>
                    <a:gd name="T32" fmla="*/ 17 w 42"/>
                    <a:gd name="T33" fmla="*/ 10 h 42"/>
                    <a:gd name="T34" fmla="*/ 19 w 42"/>
                    <a:gd name="T35" fmla="*/ 9 h 42"/>
                    <a:gd name="T36" fmla="*/ 22 w 42"/>
                    <a:gd name="T37" fmla="*/ 6 h 42"/>
                    <a:gd name="T38" fmla="*/ 22 w 42"/>
                    <a:gd name="T39" fmla="*/ 4 h 42"/>
                    <a:gd name="T40" fmla="*/ 20 w 42"/>
                    <a:gd name="T41" fmla="*/ 3 h 42"/>
                    <a:gd name="T42" fmla="*/ 21 w 42"/>
                    <a:gd name="T43" fmla="*/ 3 h 42"/>
                    <a:gd name="T44" fmla="*/ 32 w 42"/>
                    <a:gd name="T45" fmla="*/ 6 h 42"/>
                    <a:gd name="T46" fmla="*/ 31 w 42"/>
                    <a:gd name="T47" fmla="*/ 7 h 42"/>
                    <a:gd name="T48" fmla="*/ 32 w 42"/>
                    <a:gd name="T49" fmla="*/ 9 h 42"/>
                    <a:gd name="T50" fmla="*/ 34 w 42"/>
                    <a:gd name="T51" fmla="*/ 14 h 42"/>
                    <a:gd name="T52" fmla="*/ 38 w 42"/>
                    <a:gd name="T53" fmla="*/ 16 h 42"/>
                    <a:gd name="T54" fmla="*/ 39 w 42"/>
                    <a:gd name="T55" fmla="*/ 16 h 42"/>
                    <a:gd name="T56" fmla="*/ 40 w 42"/>
                    <a:gd name="T57" fmla="*/ 21 h 42"/>
                    <a:gd name="T58" fmla="*/ 39 w 42"/>
                    <a:gd name="T59" fmla="*/ 26 h 42"/>
                    <a:gd name="T60" fmla="*/ 35 w 42"/>
                    <a:gd name="T61" fmla="*/ 30 h 42"/>
                    <a:gd name="T62" fmla="*/ 35 w 42"/>
                    <a:gd name="T63" fmla="*/ 31 h 42"/>
                    <a:gd name="T64" fmla="*/ 33 w 42"/>
                    <a:gd name="T65" fmla="*/ 35 h 42"/>
                    <a:gd name="T66" fmla="*/ 24 w 42"/>
                    <a:gd name="T67" fmla="*/ 39 h 42"/>
                    <a:gd name="T68" fmla="*/ 22 w 42"/>
                    <a:gd name="T69" fmla="*/ 37 h 42"/>
                    <a:gd name="T70" fmla="*/ 20 w 42"/>
                    <a:gd name="T71" fmla="*/ 36 h 42"/>
                    <a:gd name="T72" fmla="*/ 14 w 42"/>
                    <a:gd name="T73" fmla="*/ 36 h 42"/>
                    <a:gd name="T74" fmla="*/ 12 w 42"/>
                    <a:gd name="T75" fmla="*/ 37 h 42"/>
                    <a:gd name="T76" fmla="*/ 4 w 42"/>
                    <a:gd name="T77" fmla="*/ 28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2" h="42">
                      <a:moveTo>
                        <a:pt x="0" y="21"/>
                      </a:moveTo>
                      <a:cubicBezTo>
                        <a:pt x="0" y="33"/>
                        <a:pt x="10" y="42"/>
                        <a:pt x="21" y="42"/>
                      </a:cubicBezTo>
                      <a:cubicBezTo>
                        <a:pt x="33" y="42"/>
                        <a:pt x="42" y="33"/>
                        <a:pt x="42" y="21"/>
                      </a:cubicBezTo>
                      <a:cubicBezTo>
                        <a:pt x="42" y="9"/>
                        <a:pt x="33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lose/>
                      <a:moveTo>
                        <a:pt x="4" y="28"/>
                      </a:moveTo>
                      <a:cubicBezTo>
                        <a:pt x="5" y="29"/>
                        <a:pt x="6" y="29"/>
                        <a:pt x="6" y="29"/>
                      </a:cubicBezTo>
                      <a:cubicBezTo>
                        <a:pt x="7" y="29"/>
                        <a:pt x="7" y="30"/>
                        <a:pt x="7" y="30"/>
                      </a:cubicBezTo>
                      <a:cubicBezTo>
                        <a:pt x="7" y="30"/>
                        <a:pt x="9" y="26"/>
                        <a:pt x="9" y="25"/>
                      </a:cubicBezTo>
                      <a:cubicBezTo>
                        <a:pt x="9" y="24"/>
                        <a:pt x="9" y="23"/>
                        <a:pt x="9" y="23"/>
                      </a:cubicBezTo>
                      <a:cubicBezTo>
                        <a:pt x="9" y="23"/>
                        <a:pt x="7" y="18"/>
                        <a:pt x="7" y="18"/>
                      </a:cubicBezTo>
                      <a:cubicBezTo>
                        <a:pt x="6" y="18"/>
                        <a:pt x="6" y="17"/>
                        <a:pt x="5" y="18"/>
                      </a:cubicBezTo>
                      <a:cubicBezTo>
                        <a:pt x="5" y="18"/>
                        <a:pt x="4" y="18"/>
                        <a:pt x="3" y="19"/>
                      </a:cubicBezTo>
                      <a:cubicBezTo>
                        <a:pt x="4" y="14"/>
                        <a:pt x="6" y="9"/>
                        <a:pt x="11" y="6"/>
                      </a:cubicBezTo>
                      <a:cubicBezTo>
                        <a:pt x="11" y="7"/>
                        <a:pt x="11" y="8"/>
                        <a:pt x="11" y="9"/>
                      </a:cubicBezTo>
                      <a:cubicBezTo>
                        <a:pt x="11" y="9"/>
                        <a:pt x="12" y="10"/>
                        <a:pt x="12" y="10"/>
                      </a:cubicBezTo>
                      <a:cubicBezTo>
                        <a:pt x="12" y="10"/>
                        <a:pt x="17" y="10"/>
                        <a:pt x="17" y="10"/>
                      </a:cubicBezTo>
                      <a:cubicBezTo>
                        <a:pt x="18" y="10"/>
                        <a:pt x="19" y="9"/>
                        <a:pt x="19" y="9"/>
                      </a:cubicBezTo>
                      <a:cubicBezTo>
                        <a:pt x="19" y="9"/>
                        <a:pt x="22" y="6"/>
                        <a:pt x="22" y="6"/>
                      </a:cubicBezTo>
                      <a:cubicBezTo>
                        <a:pt x="22" y="5"/>
                        <a:pt x="22" y="4"/>
                        <a:pt x="22" y="4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3"/>
                        <a:pt x="21" y="3"/>
                        <a:pt x="21" y="3"/>
                      </a:cubicBezTo>
                      <a:cubicBezTo>
                        <a:pt x="25" y="3"/>
                        <a:pt x="29" y="4"/>
                        <a:pt x="32" y="6"/>
                      </a:cubicBezTo>
                      <a:cubicBezTo>
                        <a:pt x="32" y="7"/>
                        <a:pt x="31" y="7"/>
                        <a:pt x="31" y="7"/>
                      </a:cubicBezTo>
                      <a:cubicBezTo>
                        <a:pt x="31" y="8"/>
                        <a:pt x="32" y="9"/>
                        <a:pt x="32" y="9"/>
                      </a:cubicBezTo>
                      <a:cubicBezTo>
                        <a:pt x="32" y="10"/>
                        <a:pt x="34" y="13"/>
                        <a:pt x="34" y="14"/>
                      </a:cubicBezTo>
                      <a:cubicBezTo>
                        <a:pt x="35" y="14"/>
                        <a:pt x="37" y="15"/>
                        <a:pt x="38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40" y="18"/>
                        <a:pt x="40" y="20"/>
                        <a:pt x="40" y="21"/>
                      </a:cubicBezTo>
                      <a:cubicBezTo>
                        <a:pt x="40" y="23"/>
                        <a:pt x="39" y="25"/>
                        <a:pt x="39" y="26"/>
                      </a:cubicBezTo>
                      <a:cubicBezTo>
                        <a:pt x="38" y="27"/>
                        <a:pt x="35" y="30"/>
                        <a:pt x="35" y="30"/>
                      </a:cubicBezTo>
                      <a:cubicBezTo>
                        <a:pt x="35" y="30"/>
                        <a:pt x="35" y="30"/>
                        <a:pt x="35" y="31"/>
                      </a:cubicBezTo>
                      <a:cubicBezTo>
                        <a:pt x="35" y="31"/>
                        <a:pt x="34" y="34"/>
                        <a:pt x="33" y="35"/>
                      </a:cubicBezTo>
                      <a:cubicBezTo>
                        <a:pt x="31" y="37"/>
                        <a:pt x="28" y="39"/>
                        <a:pt x="24" y="39"/>
                      </a:cubicBezTo>
                      <a:cubicBezTo>
                        <a:pt x="22" y="37"/>
                        <a:pt x="22" y="37"/>
                        <a:pt x="22" y="37"/>
                      </a:cubicBezTo>
                      <a:cubicBezTo>
                        <a:pt x="21" y="37"/>
                        <a:pt x="20" y="36"/>
                        <a:pt x="20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3" y="36"/>
                        <a:pt x="13" y="37"/>
                        <a:pt x="12" y="37"/>
                      </a:cubicBezTo>
                      <a:cubicBezTo>
                        <a:pt x="9" y="35"/>
                        <a:pt x="6" y="32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9" name="Freeform 171">
                  <a:extLst>
                    <a:ext uri="{FF2B5EF4-FFF2-40B4-BE49-F238E27FC236}">
                      <a16:creationId xmlns="" xmlns:a16="http://schemas.microsoft.com/office/drawing/2014/main" id="{FF11D94F-27E5-4C0C-940D-5836F9D5C8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53" y="-891"/>
                  <a:ext cx="30" cy="31"/>
                </a:xfrm>
                <a:custGeom>
                  <a:avLst/>
                  <a:gdLst>
                    <a:gd name="T0" fmla="*/ 3 w 13"/>
                    <a:gd name="T1" fmla="*/ 1 h 13"/>
                    <a:gd name="T2" fmla="*/ 5 w 13"/>
                    <a:gd name="T3" fmla="*/ 0 h 13"/>
                    <a:gd name="T4" fmla="*/ 11 w 13"/>
                    <a:gd name="T5" fmla="*/ 1 h 13"/>
                    <a:gd name="T6" fmla="*/ 13 w 13"/>
                    <a:gd name="T7" fmla="*/ 3 h 13"/>
                    <a:gd name="T8" fmla="*/ 13 w 13"/>
                    <a:gd name="T9" fmla="*/ 9 h 13"/>
                    <a:gd name="T10" fmla="*/ 12 w 13"/>
                    <a:gd name="T11" fmla="*/ 11 h 13"/>
                    <a:gd name="T12" fmla="*/ 6 w 13"/>
                    <a:gd name="T13" fmla="*/ 13 h 13"/>
                    <a:gd name="T14" fmla="*/ 4 w 13"/>
                    <a:gd name="T15" fmla="*/ 13 h 13"/>
                    <a:gd name="T16" fmla="*/ 0 w 13"/>
                    <a:gd name="T17" fmla="*/ 8 h 13"/>
                    <a:gd name="T18" fmla="*/ 0 w 13"/>
                    <a:gd name="T19" fmla="*/ 6 h 13"/>
                    <a:gd name="T20" fmla="*/ 3 w 13"/>
                    <a:gd name="T21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13">
                      <a:moveTo>
                        <a:pt x="3" y="1"/>
                      </a:moveTo>
                      <a:cubicBezTo>
                        <a:pt x="4" y="0"/>
                        <a:pt x="4" y="0"/>
                        <a:pt x="5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2" y="1"/>
                        <a:pt x="12" y="2"/>
                        <a:pt x="13" y="3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0"/>
                        <a:pt x="13" y="11"/>
                        <a:pt x="12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3"/>
                        <a:pt x="5" y="13"/>
                        <a:pt x="4" y="1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7"/>
                        <a:pt x="0" y="7"/>
                        <a:pt x="0" y="6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0" name="Freeform 172">
                  <a:extLst>
                    <a:ext uri="{FF2B5EF4-FFF2-40B4-BE49-F238E27FC236}">
                      <a16:creationId xmlns="" xmlns:a16="http://schemas.microsoft.com/office/drawing/2014/main" id="{46A07611-C35C-499E-9771-0F4EBABD59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12" y="-1530"/>
                  <a:ext cx="248" cy="393"/>
                </a:xfrm>
                <a:custGeom>
                  <a:avLst/>
                  <a:gdLst>
                    <a:gd name="T0" fmla="*/ 101 w 105"/>
                    <a:gd name="T1" fmla="*/ 32 h 166"/>
                    <a:gd name="T2" fmla="*/ 61 w 105"/>
                    <a:gd name="T3" fmla="*/ 2 h 166"/>
                    <a:gd name="T4" fmla="*/ 54 w 105"/>
                    <a:gd name="T5" fmla="*/ 0 h 166"/>
                    <a:gd name="T6" fmla="*/ 53 w 105"/>
                    <a:gd name="T7" fmla="*/ 0 h 166"/>
                    <a:gd name="T8" fmla="*/ 39 w 105"/>
                    <a:gd name="T9" fmla="*/ 4 h 166"/>
                    <a:gd name="T10" fmla="*/ 37 w 105"/>
                    <a:gd name="T11" fmla="*/ 4 h 166"/>
                    <a:gd name="T12" fmla="*/ 33 w 105"/>
                    <a:gd name="T13" fmla="*/ 8 h 166"/>
                    <a:gd name="T14" fmla="*/ 21 w 105"/>
                    <a:gd name="T15" fmla="*/ 27 h 166"/>
                    <a:gd name="T16" fmla="*/ 16 w 105"/>
                    <a:gd name="T17" fmla="*/ 7 h 166"/>
                    <a:gd name="T18" fmla="*/ 7 w 105"/>
                    <a:gd name="T19" fmla="*/ 1 h 166"/>
                    <a:gd name="T20" fmla="*/ 1 w 105"/>
                    <a:gd name="T21" fmla="*/ 11 h 166"/>
                    <a:gd name="T22" fmla="*/ 9 w 105"/>
                    <a:gd name="T23" fmla="*/ 47 h 166"/>
                    <a:gd name="T24" fmla="*/ 10 w 105"/>
                    <a:gd name="T25" fmla="*/ 48 h 166"/>
                    <a:gd name="T26" fmla="*/ 13 w 105"/>
                    <a:gd name="T27" fmla="*/ 53 h 166"/>
                    <a:gd name="T28" fmla="*/ 24 w 105"/>
                    <a:gd name="T29" fmla="*/ 51 h 166"/>
                    <a:gd name="T30" fmla="*/ 33 w 105"/>
                    <a:gd name="T31" fmla="*/ 37 h 166"/>
                    <a:gd name="T32" fmla="*/ 41 w 105"/>
                    <a:gd name="T33" fmla="*/ 71 h 166"/>
                    <a:gd name="T34" fmla="*/ 27 w 105"/>
                    <a:gd name="T35" fmla="*/ 86 h 166"/>
                    <a:gd name="T36" fmla="*/ 23 w 105"/>
                    <a:gd name="T37" fmla="*/ 96 h 166"/>
                    <a:gd name="T38" fmla="*/ 32 w 105"/>
                    <a:gd name="T39" fmla="*/ 135 h 166"/>
                    <a:gd name="T40" fmla="*/ 43 w 105"/>
                    <a:gd name="T41" fmla="*/ 142 h 166"/>
                    <a:gd name="T42" fmla="*/ 50 w 105"/>
                    <a:gd name="T43" fmla="*/ 131 h 166"/>
                    <a:gd name="T44" fmla="*/ 42 w 105"/>
                    <a:gd name="T45" fmla="*/ 97 h 166"/>
                    <a:gd name="T46" fmla="*/ 54 w 105"/>
                    <a:gd name="T47" fmla="*/ 85 h 166"/>
                    <a:gd name="T48" fmla="*/ 58 w 105"/>
                    <a:gd name="T49" fmla="*/ 84 h 166"/>
                    <a:gd name="T50" fmla="*/ 66 w 105"/>
                    <a:gd name="T51" fmla="*/ 82 h 166"/>
                    <a:gd name="T52" fmla="*/ 84 w 105"/>
                    <a:gd name="T53" fmla="*/ 158 h 166"/>
                    <a:gd name="T54" fmla="*/ 95 w 105"/>
                    <a:gd name="T55" fmla="*/ 165 h 166"/>
                    <a:gd name="T56" fmla="*/ 102 w 105"/>
                    <a:gd name="T57" fmla="*/ 154 h 166"/>
                    <a:gd name="T58" fmla="*/ 83 w 105"/>
                    <a:gd name="T59" fmla="*/ 71 h 166"/>
                    <a:gd name="T60" fmla="*/ 83 w 105"/>
                    <a:gd name="T61" fmla="*/ 71 h 166"/>
                    <a:gd name="T62" fmla="*/ 74 w 105"/>
                    <a:gd name="T63" fmla="*/ 31 h 166"/>
                    <a:gd name="T64" fmla="*/ 91 w 105"/>
                    <a:gd name="T65" fmla="*/ 44 h 166"/>
                    <a:gd name="T66" fmla="*/ 103 w 105"/>
                    <a:gd name="T67" fmla="*/ 43 h 166"/>
                    <a:gd name="T68" fmla="*/ 101 w 105"/>
                    <a:gd name="T69" fmla="*/ 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5" h="166">
                      <a:moveTo>
                        <a:pt x="101" y="32"/>
                      </a:moveTo>
                      <a:cubicBezTo>
                        <a:pt x="61" y="2"/>
                        <a:pt x="61" y="2"/>
                        <a:pt x="61" y="2"/>
                      </a:cubicBezTo>
                      <a:cubicBezTo>
                        <a:pt x="59" y="0"/>
                        <a:pt x="56" y="0"/>
                        <a:pt x="54" y="0"/>
                      </a:cubicBezTo>
                      <a:cubicBezTo>
                        <a:pt x="54" y="0"/>
                        <a:pt x="53" y="0"/>
                        <a:pt x="53" y="0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8" y="4"/>
                        <a:pt x="38" y="4"/>
                        <a:pt x="37" y="4"/>
                      </a:cubicBezTo>
                      <a:cubicBezTo>
                        <a:pt x="36" y="5"/>
                        <a:pt x="34" y="6"/>
                        <a:pt x="33" y="8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3"/>
                        <a:pt x="11" y="0"/>
                        <a:pt x="7" y="1"/>
                      </a:cubicBezTo>
                      <a:cubicBezTo>
                        <a:pt x="2" y="2"/>
                        <a:pt x="0" y="7"/>
                        <a:pt x="1" y="11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9" y="47"/>
                        <a:pt x="9" y="48"/>
                        <a:pt x="10" y="48"/>
                      </a:cubicBezTo>
                      <a:cubicBezTo>
                        <a:pt x="10" y="50"/>
                        <a:pt x="11" y="52"/>
                        <a:pt x="13" y="53"/>
                      </a:cubicBezTo>
                      <a:cubicBezTo>
                        <a:pt x="17" y="56"/>
                        <a:pt x="22" y="55"/>
                        <a:pt x="24" y="5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41" y="71"/>
                        <a:pt x="41" y="71"/>
                        <a:pt x="41" y="71"/>
                      </a:cubicBezTo>
                      <a:cubicBezTo>
                        <a:pt x="27" y="86"/>
                        <a:pt x="27" y="86"/>
                        <a:pt x="27" y="86"/>
                      </a:cubicBezTo>
                      <a:cubicBezTo>
                        <a:pt x="24" y="88"/>
                        <a:pt x="22" y="92"/>
                        <a:pt x="23" y="96"/>
                      </a:cubicBezTo>
                      <a:cubicBezTo>
                        <a:pt x="32" y="135"/>
                        <a:pt x="32" y="135"/>
                        <a:pt x="32" y="135"/>
                      </a:cubicBezTo>
                      <a:cubicBezTo>
                        <a:pt x="33" y="140"/>
                        <a:pt x="38" y="143"/>
                        <a:pt x="43" y="142"/>
                      </a:cubicBezTo>
                      <a:cubicBezTo>
                        <a:pt x="48" y="141"/>
                        <a:pt x="52" y="136"/>
                        <a:pt x="50" y="131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54" y="85"/>
                        <a:pt x="54" y="85"/>
                        <a:pt x="54" y="85"/>
                      </a:cubicBezTo>
                      <a:cubicBezTo>
                        <a:pt x="55" y="85"/>
                        <a:pt x="56" y="84"/>
                        <a:pt x="58" y="84"/>
                      </a:cubicBezTo>
                      <a:cubicBezTo>
                        <a:pt x="66" y="82"/>
                        <a:pt x="66" y="82"/>
                        <a:pt x="66" y="82"/>
                      </a:cubicBezTo>
                      <a:cubicBezTo>
                        <a:pt x="84" y="158"/>
                        <a:pt x="84" y="158"/>
                        <a:pt x="84" y="158"/>
                      </a:cubicBezTo>
                      <a:cubicBezTo>
                        <a:pt x="85" y="163"/>
                        <a:pt x="90" y="166"/>
                        <a:pt x="95" y="165"/>
                      </a:cubicBezTo>
                      <a:cubicBezTo>
                        <a:pt x="100" y="164"/>
                        <a:pt x="103" y="159"/>
                        <a:pt x="102" y="154"/>
                      </a:cubicBezTo>
                      <a:cubicBezTo>
                        <a:pt x="83" y="71"/>
                        <a:pt x="83" y="71"/>
                        <a:pt x="83" y="71"/>
                      </a:cubicBezTo>
                      <a:cubicBezTo>
                        <a:pt x="83" y="71"/>
                        <a:pt x="83" y="71"/>
                        <a:pt x="83" y="71"/>
                      </a:cubicBezTo>
                      <a:cubicBezTo>
                        <a:pt x="74" y="31"/>
                        <a:pt x="74" y="31"/>
                        <a:pt x="74" y="31"/>
                      </a:cubicBezTo>
                      <a:cubicBezTo>
                        <a:pt x="91" y="44"/>
                        <a:pt x="91" y="44"/>
                        <a:pt x="91" y="44"/>
                      </a:cubicBezTo>
                      <a:cubicBezTo>
                        <a:pt x="95" y="47"/>
                        <a:pt x="100" y="46"/>
                        <a:pt x="103" y="43"/>
                      </a:cubicBezTo>
                      <a:cubicBezTo>
                        <a:pt x="105" y="39"/>
                        <a:pt x="105" y="34"/>
                        <a:pt x="101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1" name="Freeform 173">
                  <a:extLst>
                    <a:ext uri="{FF2B5EF4-FFF2-40B4-BE49-F238E27FC236}">
                      <a16:creationId xmlns="" xmlns:a16="http://schemas.microsoft.com/office/drawing/2014/main" id="{41CBE6D4-4147-43E6-9ED2-FEC728CC08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4" y="-1617"/>
                  <a:ext cx="92" cy="92"/>
                </a:xfrm>
                <a:custGeom>
                  <a:avLst/>
                  <a:gdLst>
                    <a:gd name="T0" fmla="*/ 24 w 39"/>
                    <a:gd name="T1" fmla="*/ 36 h 39"/>
                    <a:gd name="T2" fmla="*/ 37 w 39"/>
                    <a:gd name="T3" fmla="*/ 15 h 39"/>
                    <a:gd name="T4" fmla="*/ 16 w 39"/>
                    <a:gd name="T5" fmla="*/ 2 h 39"/>
                    <a:gd name="T6" fmla="*/ 3 w 39"/>
                    <a:gd name="T7" fmla="*/ 23 h 39"/>
                    <a:gd name="T8" fmla="*/ 24 w 39"/>
                    <a:gd name="T9" fmla="*/ 3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9">
                      <a:moveTo>
                        <a:pt x="24" y="36"/>
                      </a:moveTo>
                      <a:cubicBezTo>
                        <a:pt x="33" y="34"/>
                        <a:pt x="39" y="25"/>
                        <a:pt x="37" y="15"/>
                      </a:cubicBezTo>
                      <a:cubicBezTo>
                        <a:pt x="35" y="6"/>
                        <a:pt x="25" y="0"/>
                        <a:pt x="16" y="2"/>
                      </a:cubicBezTo>
                      <a:cubicBezTo>
                        <a:pt x="6" y="4"/>
                        <a:pt x="0" y="14"/>
                        <a:pt x="3" y="23"/>
                      </a:cubicBezTo>
                      <a:cubicBezTo>
                        <a:pt x="5" y="33"/>
                        <a:pt x="14" y="39"/>
                        <a:pt x="2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2" name="Freeform 174">
                  <a:extLst>
                    <a:ext uri="{FF2B5EF4-FFF2-40B4-BE49-F238E27FC236}">
                      <a16:creationId xmlns="" xmlns:a16="http://schemas.microsoft.com/office/drawing/2014/main" id="{772C048D-79A5-4E78-A75F-4E6495EC1C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51" y="1874"/>
                  <a:ext cx="220" cy="329"/>
                </a:xfrm>
                <a:custGeom>
                  <a:avLst/>
                  <a:gdLst>
                    <a:gd name="T0" fmla="*/ 86 w 93"/>
                    <a:gd name="T1" fmla="*/ 25 h 139"/>
                    <a:gd name="T2" fmla="*/ 51 w 93"/>
                    <a:gd name="T3" fmla="*/ 1 h 139"/>
                    <a:gd name="T4" fmla="*/ 45 w 93"/>
                    <a:gd name="T5" fmla="*/ 1 h 139"/>
                    <a:gd name="T6" fmla="*/ 44 w 93"/>
                    <a:gd name="T7" fmla="*/ 1 h 139"/>
                    <a:gd name="T8" fmla="*/ 33 w 93"/>
                    <a:gd name="T9" fmla="*/ 4 h 139"/>
                    <a:gd name="T10" fmla="*/ 31 w 93"/>
                    <a:gd name="T11" fmla="*/ 5 h 139"/>
                    <a:gd name="T12" fmla="*/ 27 w 93"/>
                    <a:gd name="T13" fmla="*/ 8 h 139"/>
                    <a:gd name="T14" fmla="*/ 18 w 93"/>
                    <a:gd name="T15" fmla="*/ 24 h 139"/>
                    <a:gd name="T16" fmla="*/ 14 w 93"/>
                    <a:gd name="T17" fmla="*/ 8 h 139"/>
                    <a:gd name="T18" fmla="*/ 5 w 93"/>
                    <a:gd name="T19" fmla="*/ 3 h 139"/>
                    <a:gd name="T20" fmla="*/ 1 w 93"/>
                    <a:gd name="T21" fmla="*/ 12 h 139"/>
                    <a:gd name="T22" fmla="*/ 9 w 93"/>
                    <a:gd name="T23" fmla="*/ 41 h 139"/>
                    <a:gd name="T24" fmla="*/ 9 w 93"/>
                    <a:gd name="T25" fmla="*/ 43 h 139"/>
                    <a:gd name="T26" fmla="*/ 13 w 93"/>
                    <a:gd name="T27" fmla="*/ 47 h 139"/>
                    <a:gd name="T28" fmla="*/ 22 w 93"/>
                    <a:gd name="T29" fmla="*/ 45 h 139"/>
                    <a:gd name="T30" fmla="*/ 29 w 93"/>
                    <a:gd name="T31" fmla="*/ 32 h 139"/>
                    <a:gd name="T32" fmla="*/ 37 w 93"/>
                    <a:gd name="T33" fmla="*/ 61 h 139"/>
                    <a:gd name="T34" fmla="*/ 26 w 93"/>
                    <a:gd name="T35" fmla="*/ 74 h 139"/>
                    <a:gd name="T36" fmla="*/ 23 w 93"/>
                    <a:gd name="T37" fmla="*/ 82 h 139"/>
                    <a:gd name="T38" fmla="*/ 32 w 93"/>
                    <a:gd name="T39" fmla="*/ 115 h 139"/>
                    <a:gd name="T40" fmla="*/ 42 w 93"/>
                    <a:gd name="T41" fmla="*/ 120 h 139"/>
                    <a:gd name="T42" fmla="*/ 47 w 93"/>
                    <a:gd name="T43" fmla="*/ 111 h 139"/>
                    <a:gd name="T44" fmla="*/ 39 w 93"/>
                    <a:gd name="T45" fmla="*/ 82 h 139"/>
                    <a:gd name="T46" fmla="*/ 48 w 93"/>
                    <a:gd name="T47" fmla="*/ 72 h 139"/>
                    <a:gd name="T48" fmla="*/ 51 w 93"/>
                    <a:gd name="T49" fmla="*/ 71 h 139"/>
                    <a:gd name="T50" fmla="*/ 58 w 93"/>
                    <a:gd name="T51" fmla="*/ 69 h 139"/>
                    <a:gd name="T52" fmla="*/ 76 w 93"/>
                    <a:gd name="T53" fmla="*/ 132 h 139"/>
                    <a:gd name="T54" fmla="*/ 86 w 93"/>
                    <a:gd name="T55" fmla="*/ 138 h 139"/>
                    <a:gd name="T56" fmla="*/ 91 w 93"/>
                    <a:gd name="T57" fmla="*/ 128 h 139"/>
                    <a:gd name="T58" fmla="*/ 72 w 93"/>
                    <a:gd name="T59" fmla="*/ 59 h 139"/>
                    <a:gd name="T60" fmla="*/ 72 w 93"/>
                    <a:gd name="T61" fmla="*/ 59 h 139"/>
                    <a:gd name="T62" fmla="*/ 63 w 93"/>
                    <a:gd name="T63" fmla="*/ 26 h 139"/>
                    <a:gd name="T64" fmla="*/ 78 w 93"/>
                    <a:gd name="T65" fmla="*/ 36 h 139"/>
                    <a:gd name="T66" fmla="*/ 88 w 93"/>
                    <a:gd name="T67" fmla="*/ 35 h 139"/>
                    <a:gd name="T68" fmla="*/ 86 w 93"/>
                    <a:gd name="T69" fmla="*/ 2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93" h="139">
                      <a:moveTo>
                        <a:pt x="86" y="25"/>
                      </a:moveTo>
                      <a:cubicBezTo>
                        <a:pt x="51" y="1"/>
                        <a:pt x="51" y="1"/>
                        <a:pt x="51" y="1"/>
                      </a:cubicBezTo>
                      <a:cubicBezTo>
                        <a:pt x="49" y="0"/>
                        <a:pt x="47" y="0"/>
                        <a:pt x="45" y="1"/>
                      </a:cubicBezTo>
                      <a:cubicBezTo>
                        <a:pt x="45" y="1"/>
                        <a:pt x="45" y="1"/>
                        <a:pt x="44" y="1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2" y="4"/>
                        <a:pt x="32" y="4"/>
                        <a:pt x="31" y="5"/>
                      </a:cubicBezTo>
                      <a:cubicBezTo>
                        <a:pt x="30" y="5"/>
                        <a:pt x="28" y="6"/>
                        <a:pt x="27" y="8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3" y="4"/>
                        <a:pt x="9" y="2"/>
                        <a:pt x="5" y="3"/>
                      </a:cubicBezTo>
                      <a:cubicBezTo>
                        <a:pt x="2" y="4"/>
                        <a:pt x="0" y="8"/>
                        <a:pt x="1" y="12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9" y="42"/>
                        <a:pt x="9" y="42"/>
                        <a:pt x="9" y="43"/>
                      </a:cubicBezTo>
                      <a:cubicBezTo>
                        <a:pt x="10" y="45"/>
                        <a:pt x="11" y="46"/>
                        <a:pt x="13" y="47"/>
                      </a:cubicBezTo>
                      <a:cubicBezTo>
                        <a:pt x="16" y="49"/>
                        <a:pt x="20" y="48"/>
                        <a:pt x="22" y="45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6" y="74"/>
                        <a:pt x="26" y="74"/>
                        <a:pt x="26" y="74"/>
                      </a:cubicBezTo>
                      <a:cubicBezTo>
                        <a:pt x="23" y="76"/>
                        <a:pt x="22" y="79"/>
                        <a:pt x="23" y="82"/>
                      </a:cubicBezTo>
                      <a:cubicBezTo>
                        <a:pt x="32" y="115"/>
                        <a:pt x="32" y="115"/>
                        <a:pt x="32" y="115"/>
                      </a:cubicBezTo>
                      <a:cubicBezTo>
                        <a:pt x="33" y="119"/>
                        <a:pt x="37" y="122"/>
                        <a:pt x="42" y="120"/>
                      </a:cubicBezTo>
                      <a:cubicBezTo>
                        <a:pt x="46" y="119"/>
                        <a:pt x="48" y="115"/>
                        <a:pt x="47" y="111"/>
                      </a:cubicBezTo>
                      <a:cubicBezTo>
                        <a:pt x="39" y="82"/>
                        <a:pt x="39" y="82"/>
                        <a:pt x="39" y="82"/>
                      </a:cubicBezTo>
                      <a:cubicBezTo>
                        <a:pt x="48" y="72"/>
                        <a:pt x="48" y="72"/>
                        <a:pt x="48" y="72"/>
                      </a:cubicBezTo>
                      <a:cubicBezTo>
                        <a:pt x="49" y="72"/>
                        <a:pt x="50" y="71"/>
                        <a:pt x="51" y="71"/>
                      </a:cubicBezTo>
                      <a:cubicBezTo>
                        <a:pt x="58" y="69"/>
                        <a:pt x="58" y="69"/>
                        <a:pt x="58" y="69"/>
                      </a:cubicBezTo>
                      <a:cubicBezTo>
                        <a:pt x="76" y="132"/>
                        <a:pt x="76" y="132"/>
                        <a:pt x="76" y="132"/>
                      </a:cubicBezTo>
                      <a:cubicBezTo>
                        <a:pt x="77" y="136"/>
                        <a:pt x="82" y="139"/>
                        <a:pt x="86" y="138"/>
                      </a:cubicBezTo>
                      <a:cubicBezTo>
                        <a:pt x="90" y="136"/>
                        <a:pt x="93" y="132"/>
                        <a:pt x="91" y="128"/>
                      </a:cubicBezTo>
                      <a:cubicBezTo>
                        <a:pt x="72" y="59"/>
                        <a:pt x="72" y="59"/>
                        <a:pt x="72" y="59"/>
                      </a:cubicBezTo>
                      <a:cubicBezTo>
                        <a:pt x="72" y="59"/>
                        <a:pt x="72" y="59"/>
                        <a:pt x="72" y="59"/>
                      </a:cubicBezTo>
                      <a:cubicBezTo>
                        <a:pt x="63" y="26"/>
                        <a:pt x="63" y="26"/>
                        <a:pt x="63" y="26"/>
                      </a:cubicBezTo>
                      <a:cubicBezTo>
                        <a:pt x="78" y="36"/>
                        <a:pt x="78" y="36"/>
                        <a:pt x="78" y="36"/>
                      </a:cubicBezTo>
                      <a:cubicBezTo>
                        <a:pt x="81" y="38"/>
                        <a:pt x="86" y="38"/>
                        <a:pt x="88" y="35"/>
                      </a:cubicBezTo>
                      <a:cubicBezTo>
                        <a:pt x="90" y="31"/>
                        <a:pt x="89" y="27"/>
                        <a:pt x="86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3" name="Freeform 175">
                  <a:extLst>
                    <a:ext uri="{FF2B5EF4-FFF2-40B4-BE49-F238E27FC236}">
                      <a16:creationId xmlns="" xmlns:a16="http://schemas.microsoft.com/office/drawing/2014/main" id="{CEA13C65-617C-400C-AE69-E8A16641D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91" y="1803"/>
                  <a:ext cx="78" cy="76"/>
                </a:xfrm>
                <a:custGeom>
                  <a:avLst/>
                  <a:gdLst>
                    <a:gd name="T0" fmla="*/ 21 w 33"/>
                    <a:gd name="T1" fmla="*/ 30 h 32"/>
                    <a:gd name="T2" fmla="*/ 31 w 33"/>
                    <a:gd name="T3" fmla="*/ 12 h 32"/>
                    <a:gd name="T4" fmla="*/ 13 w 33"/>
                    <a:gd name="T5" fmla="*/ 2 h 32"/>
                    <a:gd name="T6" fmla="*/ 3 w 33"/>
                    <a:gd name="T7" fmla="*/ 20 h 32"/>
                    <a:gd name="T8" fmla="*/ 21 w 33"/>
                    <a:gd name="T9" fmla="*/ 3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32">
                      <a:moveTo>
                        <a:pt x="21" y="30"/>
                      </a:moveTo>
                      <a:cubicBezTo>
                        <a:pt x="29" y="28"/>
                        <a:pt x="33" y="20"/>
                        <a:pt x="31" y="12"/>
                      </a:cubicBezTo>
                      <a:cubicBezTo>
                        <a:pt x="29" y="4"/>
                        <a:pt x="21" y="0"/>
                        <a:pt x="13" y="2"/>
                      </a:cubicBezTo>
                      <a:cubicBezTo>
                        <a:pt x="5" y="4"/>
                        <a:pt x="0" y="12"/>
                        <a:pt x="3" y="20"/>
                      </a:cubicBezTo>
                      <a:cubicBezTo>
                        <a:pt x="5" y="28"/>
                        <a:pt x="13" y="32"/>
                        <a:pt x="2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4" name="Freeform 176">
                  <a:extLst>
                    <a:ext uri="{FF2B5EF4-FFF2-40B4-BE49-F238E27FC236}">
                      <a16:creationId xmlns="" xmlns:a16="http://schemas.microsoft.com/office/drawing/2014/main" id="{0B788EB3-8116-4F3A-843D-7A0E930E5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58" y="1339"/>
                  <a:ext cx="180" cy="265"/>
                </a:xfrm>
                <a:custGeom>
                  <a:avLst/>
                  <a:gdLst>
                    <a:gd name="T0" fmla="*/ 70 w 76"/>
                    <a:gd name="T1" fmla="*/ 20 h 112"/>
                    <a:gd name="T2" fmla="*/ 41 w 76"/>
                    <a:gd name="T3" fmla="*/ 1 h 112"/>
                    <a:gd name="T4" fmla="*/ 37 w 76"/>
                    <a:gd name="T5" fmla="*/ 0 h 112"/>
                    <a:gd name="T6" fmla="*/ 36 w 76"/>
                    <a:gd name="T7" fmla="*/ 0 h 112"/>
                    <a:gd name="T8" fmla="*/ 27 w 76"/>
                    <a:gd name="T9" fmla="*/ 3 h 112"/>
                    <a:gd name="T10" fmla="*/ 26 w 76"/>
                    <a:gd name="T11" fmla="*/ 3 h 112"/>
                    <a:gd name="T12" fmla="*/ 23 w 76"/>
                    <a:gd name="T13" fmla="*/ 6 h 112"/>
                    <a:gd name="T14" fmla="*/ 15 w 76"/>
                    <a:gd name="T15" fmla="*/ 19 h 112"/>
                    <a:gd name="T16" fmla="*/ 11 w 76"/>
                    <a:gd name="T17" fmla="*/ 6 h 112"/>
                    <a:gd name="T18" fmla="*/ 5 w 76"/>
                    <a:gd name="T19" fmla="*/ 2 h 112"/>
                    <a:gd name="T20" fmla="*/ 1 w 76"/>
                    <a:gd name="T21" fmla="*/ 9 h 112"/>
                    <a:gd name="T22" fmla="*/ 7 w 76"/>
                    <a:gd name="T23" fmla="*/ 33 h 112"/>
                    <a:gd name="T24" fmla="*/ 8 w 76"/>
                    <a:gd name="T25" fmla="*/ 34 h 112"/>
                    <a:gd name="T26" fmla="*/ 11 w 76"/>
                    <a:gd name="T27" fmla="*/ 38 h 112"/>
                    <a:gd name="T28" fmla="*/ 18 w 76"/>
                    <a:gd name="T29" fmla="*/ 36 h 112"/>
                    <a:gd name="T30" fmla="*/ 24 w 76"/>
                    <a:gd name="T31" fmla="*/ 26 h 112"/>
                    <a:gd name="T32" fmla="*/ 30 w 76"/>
                    <a:gd name="T33" fmla="*/ 49 h 112"/>
                    <a:gd name="T34" fmla="*/ 21 w 76"/>
                    <a:gd name="T35" fmla="*/ 59 h 112"/>
                    <a:gd name="T36" fmla="*/ 19 w 76"/>
                    <a:gd name="T37" fmla="*/ 66 h 112"/>
                    <a:gd name="T38" fmla="*/ 26 w 76"/>
                    <a:gd name="T39" fmla="*/ 93 h 112"/>
                    <a:gd name="T40" fmla="*/ 34 w 76"/>
                    <a:gd name="T41" fmla="*/ 97 h 112"/>
                    <a:gd name="T42" fmla="*/ 39 w 76"/>
                    <a:gd name="T43" fmla="*/ 89 h 112"/>
                    <a:gd name="T44" fmla="*/ 32 w 76"/>
                    <a:gd name="T45" fmla="*/ 67 h 112"/>
                    <a:gd name="T46" fmla="*/ 39 w 76"/>
                    <a:gd name="T47" fmla="*/ 58 h 112"/>
                    <a:gd name="T48" fmla="*/ 42 w 76"/>
                    <a:gd name="T49" fmla="*/ 57 h 112"/>
                    <a:gd name="T50" fmla="*/ 48 w 76"/>
                    <a:gd name="T51" fmla="*/ 56 h 112"/>
                    <a:gd name="T52" fmla="*/ 62 w 76"/>
                    <a:gd name="T53" fmla="*/ 107 h 112"/>
                    <a:gd name="T54" fmla="*/ 70 w 76"/>
                    <a:gd name="T55" fmla="*/ 111 h 112"/>
                    <a:gd name="T56" fmla="*/ 75 w 76"/>
                    <a:gd name="T57" fmla="*/ 104 h 112"/>
                    <a:gd name="T58" fmla="*/ 59 w 76"/>
                    <a:gd name="T59" fmla="*/ 47 h 112"/>
                    <a:gd name="T60" fmla="*/ 59 w 76"/>
                    <a:gd name="T61" fmla="*/ 47 h 112"/>
                    <a:gd name="T62" fmla="*/ 51 w 76"/>
                    <a:gd name="T63" fmla="*/ 21 h 112"/>
                    <a:gd name="T64" fmla="*/ 64 w 76"/>
                    <a:gd name="T65" fmla="*/ 29 h 112"/>
                    <a:gd name="T66" fmla="*/ 72 w 76"/>
                    <a:gd name="T67" fmla="*/ 28 h 112"/>
                    <a:gd name="T68" fmla="*/ 70 w 76"/>
                    <a:gd name="T69" fmla="*/ 2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6" h="112">
                      <a:moveTo>
                        <a:pt x="70" y="20"/>
                      </a:move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0" y="0"/>
                        <a:pt x="39" y="0"/>
                        <a:pt x="37" y="0"/>
                      </a:cubicBezTo>
                      <a:cubicBezTo>
                        <a:pt x="37" y="0"/>
                        <a:pt x="37" y="0"/>
                        <a:pt x="36" y="0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4"/>
                        <a:pt x="23" y="5"/>
                        <a:pt x="23" y="6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3"/>
                        <a:pt x="7" y="1"/>
                        <a:pt x="5" y="2"/>
                      </a:cubicBezTo>
                      <a:cubicBezTo>
                        <a:pt x="2" y="3"/>
                        <a:pt x="0" y="6"/>
                        <a:pt x="1" y="9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8" y="34"/>
                        <a:pt x="8" y="34"/>
                        <a:pt x="8" y="34"/>
                      </a:cubicBezTo>
                      <a:cubicBezTo>
                        <a:pt x="8" y="36"/>
                        <a:pt x="9" y="37"/>
                        <a:pt x="11" y="38"/>
                      </a:cubicBezTo>
                      <a:cubicBezTo>
                        <a:pt x="13" y="39"/>
                        <a:pt x="17" y="38"/>
                        <a:pt x="18" y="36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30" y="49"/>
                        <a:pt x="30" y="49"/>
                        <a:pt x="30" y="49"/>
                      </a:cubicBezTo>
                      <a:cubicBezTo>
                        <a:pt x="21" y="59"/>
                        <a:pt x="21" y="59"/>
                        <a:pt x="21" y="59"/>
                      </a:cubicBezTo>
                      <a:cubicBezTo>
                        <a:pt x="19" y="61"/>
                        <a:pt x="18" y="64"/>
                        <a:pt x="19" y="66"/>
                      </a:cubicBezTo>
                      <a:cubicBezTo>
                        <a:pt x="26" y="93"/>
                        <a:pt x="26" y="93"/>
                        <a:pt x="26" y="93"/>
                      </a:cubicBezTo>
                      <a:cubicBezTo>
                        <a:pt x="27" y="96"/>
                        <a:pt x="31" y="98"/>
                        <a:pt x="34" y="97"/>
                      </a:cubicBezTo>
                      <a:cubicBezTo>
                        <a:pt x="38" y="96"/>
                        <a:pt x="40" y="93"/>
                        <a:pt x="39" y="89"/>
                      </a:cubicBezTo>
                      <a:cubicBezTo>
                        <a:pt x="32" y="67"/>
                        <a:pt x="32" y="67"/>
                        <a:pt x="32" y="67"/>
                      </a:cubicBezTo>
                      <a:cubicBezTo>
                        <a:pt x="39" y="58"/>
                        <a:pt x="39" y="58"/>
                        <a:pt x="39" y="58"/>
                      </a:cubicBezTo>
                      <a:cubicBezTo>
                        <a:pt x="40" y="58"/>
                        <a:pt x="41" y="57"/>
                        <a:pt x="42" y="57"/>
                      </a:cubicBezTo>
                      <a:cubicBezTo>
                        <a:pt x="48" y="56"/>
                        <a:pt x="48" y="56"/>
                        <a:pt x="48" y="56"/>
                      </a:cubicBezTo>
                      <a:cubicBezTo>
                        <a:pt x="62" y="107"/>
                        <a:pt x="62" y="107"/>
                        <a:pt x="62" y="107"/>
                      </a:cubicBezTo>
                      <a:cubicBezTo>
                        <a:pt x="63" y="110"/>
                        <a:pt x="67" y="112"/>
                        <a:pt x="70" y="111"/>
                      </a:cubicBezTo>
                      <a:cubicBezTo>
                        <a:pt x="74" y="110"/>
                        <a:pt x="76" y="107"/>
                        <a:pt x="75" y="104"/>
                      </a:cubicBez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64" y="29"/>
                        <a:pt x="64" y="29"/>
                        <a:pt x="64" y="29"/>
                      </a:cubicBezTo>
                      <a:cubicBezTo>
                        <a:pt x="67" y="31"/>
                        <a:pt x="70" y="30"/>
                        <a:pt x="72" y="28"/>
                      </a:cubicBezTo>
                      <a:cubicBezTo>
                        <a:pt x="73" y="25"/>
                        <a:pt x="73" y="22"/>
                        <a:pt x="7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5" name="Freeform 177">
                  <a:extLst>
                    <a:ext uri="{FF2B5EF4-FFF2-40B4-BE49-F238E27FC236}">
                      <a16:creationId xmlns="" xmlns:a16="http://schemas.microsoft.com/office/drawing/2014/main" id="{D776DF4F-4EDC-4F51-ABDA-24B1C9244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93" y="1280"/>
                  <a:ext cx="62" cy="62"/>
                </a:xfrm>
                <a:custGeom>
                  <a:avLst/>
                  <a:gdLst>
                    <a:gd name="T0" fmla="*/ 16 w 26"/>
                    <a:gd name="T1" fmla="*/ 25 h 26"/>
                    <a:gd name="T2" fmla="*/ 24 w 26"/>
                    <a:gd name="T3" fmla="*/ 10 h 26"/>
                    <a:gd name="T4" fmla="*/ 10 w 26"/>
                    <a:gd name="T5" fmla="*/ 2 h 26"/>
                    <a:gd name="T6" fmla="*/ 1 w 26"/>
                    <a:gd name="T7" fmla="*/ 16 h 26"/>
                    <a:gd name="T8" fmla="*/ 16 w 26"/>
                    <a:gd name="T9" fmla="*/ 2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16" y="25"/>
                      </a:moveTo>
                      <a:cubicBezTo>
                        <a:pt x="23" y="23"/>
                        <a:pt x="26" y="16"/>
                        <a:pt x="24" y="10"/>
                      </a:cubicBezTo>
                      <a:cubicBezTo>
                        <a:pt x="23" y="3"/>
                        <a:pt x="16" y="0"/>
                        <a:pt x="10" y="2"/>
                      </a:cubicBezTo>
                      <a:cubicBezTo>
                        <a:pt x="3" y="3"/>
                        <a:pt x="0" y="10"/>
                        <a:pt x="1" y="16"/>
                      </a:cubicBezTo>
                      <a:cubicBezTo>
                        <a:pt x="3" y="23"/>
                        <a:pt x="10" y="26"/>
                        <a:pt x="16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6" name="Freeform 178">
                  <a:extLst>
                    <a:ext uri="{FF2B5EF4-FFF2-40B4-BE49-F238E27FC236}">
                      <a16:creationId xmlns="" xmlns:a16="http://schemas.microsoft.com/office/drawing/2014/main" id="{98E69CD8-0818-4727-BE2E-475FD199F3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5" y="1876"/>
                  <a:ext cx="359" cy="341"/>
                </a:xfrm>
                <a:custGeom>
                  <a:avLst/>
                  <a:gdLst>
                    <a:gd name="T0" fmla="*/ 104 w 152"/>
                    <a:gd name="T1" fmla="*/ 15 h 144"/>
                    <a:gd name="T2" fmla="*/ 55 w 152"/>
                    <a:gd name="T3" fmla="*/ 1 h 144"/>
                    <a:gd name="T4" fmla="*/ 49 w 152"/>
                    <a:gd name="T5" fmla="*/ 2 h 144"/>
                    <a:gd name="T6" fmla="*/ 48 w 152"/>
                    <a:gd name="T7" fmla="*/ 3 h 144"/>
                    <a:gd name="T8" fmla="*/ 36 w 152"/>
                    <a:gd name="T9" fmla="*/ 11 h 144"/>
                    <a:gd name="T10" fmla="*/ 34 w 152"/>
                    <a:gd name="T11" fmla="*/ 12 h 144"/>
                    <a:gd name="T12" fmla="*/ 31 w 152"/>
                    <a:gd name="T13" fmla="*/ 17 h 144"/>
                    <a:gd name="T14" fmla="*/ 27 w 152"/>
                    <a:gd name="T15" fmla="*/ 39 h 144"/>
                    <a:gd name="T16" fmla="*/ 16 w 152"/>
                    <a:gd name="T17" fmla="*/ 22 h 144"/>
                    <a:gd name="T18" fmla="*/ 5 w 152"/>
                    <a:gd name="T19" fmla="*/ 20 h 144"/>
                    <a:gd name="T20" fmla="*/ 3 w 152"/>
                    <a:gd name="T21" fmla="*/ 31 h 144"/>
                    <a:gd name="T22" fmla="*/ 23 w 152"/>
                    <a:gd name="T23" fmla="*/ 62 h 144"/>
                    <a:gd name="T24" fmla="*/ 25 w 152"/>
                    <a:gd name="T25" fmla="*/ 63 h 144"/>
                    <a:gd name="T26" fmla="*/ 30 w 152"/>
                    <a:gd name="T27" fmla="*/ 67 h 144"/>
                    <a:gd name="T28" fmla="*/ 39 w 152"/>
                    <a:gd name="T29" fmla="*/ 60 h 144"/>
                    <a:gd name="T30" fmla="*/ 42 w 152"/>
                    <a:gd name="T31" fmla="*/ 44 h 144"/>
                    <a:gd name="T32" fmla="*/ 62 w 152"/>
                    <a:gd name="T33" fmla="*/ 73 h 144"/>
                    <a:gd name="T34" fmla="*/ 54 w 152"/>
                    <a:gd name="T35" fmla="*/ 92 h 144"/>
                    <a:gd name="T36" fmla="*/ 54 w 152"/>
                    <a:gd name="T37" fmla="*/ 103 h 144"/>
                    <a:gd name="T38" fmla="*/ 77 w 152"/>
                    <a:gd name="T39" fmla="*/ 136 h 144"/>
                    <a:gd name="T40" fmla="*/ 90 w 152"/>
                    <a:gd name="T41" fmla="*/ 138 h 144"/>
                    <a:gd name="T42" fmla="*/ 92 w 152"/>
                    <a:gd name="T43" fmla="*/ 125 h 144"/>
                    <a:gd name="T44" fmla="*/ 73 w 152"/>
                    <a:gd name="T45" fmla="*/ 97 h 144"/>
                    <a:gd name="T46" fmla="*/ 79 w 152"/>
                    <a:gd name="T47" fmla="*/ 81 h 144"/>
                    <a:gd name="T48" fmla="*/ 82 w 152"/>
                    <a:gd name="T49" fmla="*/ 79 h 144"/>
                    <a:gd name="T50" fmla="*/ 89 w 152"/>
                    <a:gd name="T51" fmla="*/ 74 h 144"/>
                    <a:gd name="T52" fmla="*/ 133 w 152"/>
                    <a:gd name="T53" fmla="*/ 138 h 144"/>
                    <a:gd name="T54" fmla="*/ 146 w 152"/>
                    <a:gd name="T55" fmla="*/ 141 h 144"/>
                    <a:gd name="T56" fmla="*/ 149 w 152"/>
                    <a:gd name="T57" fmla="*/ 128 h 144"/>
                    <a:gd name="T58" fmla="*/ 101 w 152"/>
                    <a:gd name="T59" fmla="*/ 58 h 144"/>
                    <a:gd name="T60" fmla="*/ 101 w 152"/>
                    <a:gd name="T61" fmla="*/ 58 h 144"/>
                    <a:gd name="T62" fmla="*/ 78 w 152"/>
                    <a:gd name="T63" fmla="*/ 24 h 144"/>
                    <a:gd name="T64" fmla="*/ 99 w 152"/>
                    <a:gd name="T65" fmla="*/ 30 h 144"/>
                    <a:gd name="T66" fmla="*/ 109 w 152"/>
                    <a:gd name="T67" fmla="*/ 24 h 144"/>
                    <a:gd name="T68" fmla="*/ 104 w 152"/>
                    <a:gd name="T69" fmla="*/ 15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2" h="144">
                      <a:moveTo>
                        <a:pt x="104" y="15"/>
                      </a:move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3" y="0"/>
                        <a:pt x="51" y="1"/>
                        <a:pt x="49" y="2"/>
                      </a:cubicBezTo>
                      <a:cubicBezTo>
                        <a:pt x="48" y="2"/>
                        <a:pt x="48" y="2"/>
                        <a:pt x="48" y="3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5" y="11"/>
                        <a:pt x="35" y="12"/>
                        <a:pt x="34" y="12"/>
                      </a:cubicBezTo>
                      <a:cubicBezTo>
                        <a:pt x="33" y="13"/>
                        <a:pt x="32" y="15"/>
                        <a:pt x="31" y="17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3" y="19"/>
                        <a:pt x="8" y="18"/>
                        <a:pt x="5" y="20"/>
                      </a:cubicBezTo>
                      <a:cubicBezTo>
                        <a:pt x="1" y="23"/>
                        <a:pt x="0" y="28"/>
                        <a:pt x="3" y="31"/>
                      </a:cubicBezTo>
                      <a:cubicBezTo>
                        <a:pt x="23" y="62"/>
                        <a:pt x="23" y="62"/>
                        <a:pt x="23" y="62"/>
                      </a:cubicBezTo>
                      <a:cubicBezTo>
                        <a:pt x="24" y="62"/>
                        <a:pt x="24" y="63"/>
                        <a:pt x="25" y="63"/>
                      </a:cubicBezTo>
                      <a:cubicBezTo>
                        <a:pt x="26" y="65"/>
                        <a:pt x="27" y="66"/>
                        <a:pt x="30" y="67"/>
                      </a:cubicBezTo>
                      <a:cubicBezTo>
                        <a:pt x="34" y="68"/>
                        <a:pt x="38" y="65"/>
                        <a:pt x="39" y="60"/>
                      </a:cubicBezTo>
                      <a:cubicBezTo>
                        <a:pt x="42" y="44"/>
                        <a:pt x="42" y="44"/>
                        <a:pt x="42" y="44"/>
                      </a:cubicBezTo>
                      <a:cubicBezTo>
                        <a:pt x="62" y="73"/>
                        <a:pt x="62" y="73"/>
                        <a:pt x="62" y="73"/>
                      </a:cubicBezTo>
                      <a:cubicBezTo>
                        <a:pt x="54" y="92"/>
                        <a:pt x="54" y="92"/>
                        <a:pt x="54" y="92"/>
                      </a:cubicBezTo>
                      <a:cubicBezTo>
                        <a:pt x="52" y="95"/>
                        <a:pt x="52" y="99"/>
                        <a:pt x="54" y="103"/>
                      </a:cubicBezTo>
                      <a:cubicBezTo>
                        <a:pt x="77" y="136"/>
                        <a:pt x="77" y="136"/>
                        <a:pt x="77" y="136"/>
                      </a:cubicBezTo>
                      <a:cubicBezTo>
                        <a:pt x="80" y="140"/>
                        <a:pt x="86" y="141"/>
                        <a:pt x="90" y="138"/>
                      </a:cubicBezTo>
                      <a:cubicBezTo>
                        <a:pt x="94" y="135"/>
                        <a:pt x="95" y="130"/>
                        <a:pt x="92" y="125"/>
                      </a:cubicBezTo>
                      <a:cubicBezTo>
                        <a:pt x="73" y="97"/>
                        <a:pt x="73" y="97"/>
                        <a:pt x="73" y="97"/>
                      </a:cubicBezTo>
                      <a:cubicBezTo>
                        <a:pt x="79" y="81"/>
                        <a:pt x="79" y="81"/>
                        <a:pt x="79" y="81"/>
                      </a:cubicBezTo>
                      <a:cubicBezTo>
                        <a:pt x="80" y="81"/>
                        <a:pt x="81" y="80"/>
                        <a:pt x="82" y="79"/>
                      </a:cubicBezTo>
                      <a:cubicBezTo>
                        <a:pt x="89" y="74"/>
                        <a:pt x="89" y="74"/>
                        <a:pt x="89" y="74"/>
                      </a:cubicBezTo>
                      <a:cubicBezTo>
                        <a:pt x="133" y="138"/>
                        <a:pt x="133" y="138"/>
                        <a:pt x="133" y="138"/>
                      </a:cubicBezTo>
                      <a:cubicBezTo>
                        <a:pt x="136" y="143"/>
                        <a:pt x="142" y="144"/>
                        <a:pt x="146" y="141"/>
                      </a:cubicBezTo>
                      <a:cubicBezTo>
                        <a:pt x="150" y="138"/>
                        <a:pt x="152" y="132"/>
                        <a:pt x="149" y="128"/>
                      </a:cubicBezTo>
                      <a:cubicBezTo>
                        <a:pt x="101" y="58"/>
                        <a:pt x="101" y="58"/>
                        <a:pt x="101" y="58"/>
                      </a:cubicBezTo>
                      <a:cubicBezTo>
                        <a:pt x="101" y="58"/>
                        <a:pt x="101" y="58"/>
                        <a:pt x="101" y="58"/>
                      </a:cubicBezTo>
                      <a:cubicBezTo>
                        <a:pt x="78" y="24"/>
                        <a:pt x="78" y="24"/>
                        <a:pt x="78" y="24"/>
                      </a:cubicBezTo>
                      <a:cubicBezTo>
                        <a:pt x="99" y="30"/>
                        <a:pt x="99" y="30"/>
                        <a:pt x="99" y="30"/>
                      </a:cubicBezTo>
                      <a:cubicBezTo>
                        <a:pt x="104" y="31"/>
                        <a:pt x="108" y="29"/>
                        <a:pt x="109" y="24"/>
                      </a:cubicBezTo>
                      <a:cubicBezTo>
                        <a:pt x="111" y="20"/>
                        <a:pt x="108" y="16"/>
                        <a:pt x="104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7" name="Freeform 179">
                  <a:extLst>
                    <a:ext uri="{FF2B5EF4-FFF2-40B4-BE49-F238E27FC236}">
                      <a16:creationId xmlns="" xmlns:a16="http://schemas.microsoft.com/office/drawing/2014/main" id="{7832A99A-3D8D-4857-A7A8-229CBED692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81" y="1805"/>
                  <a:ext cx="94" cy="95"/>
                </a:xfrm>
                <a:custGeom>
                  <a:avLst/>
                  <a:gdLst>
                    <a:gd name="T0" fmla="*/ 29 w 40"/>
                    <a:gd name="T1" fmla="*/ 35 h 40"/>
                    <a:gd name="T2" fmla="*/ 34 w 40"/>
                    <a:gd name="T3" fmla="*/ 10 h 40"/>
                    <a:gd name="T4" fmla="*/ 10 w 40"/>
                    <a:gd name="T5" fmla="*/ 5 h 40"/>
                    <a:gd name="T6" fmla="*/ 5 w 40"/>
                    <a:gd name="T7" fmla="*/ 30 h 40"/>
                    <a:gd name="T8" fmla="*/ 29 w 40"/>
                    <a:gd name="T9" fmla="*/ 3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40">
                      <a:moveTo>
                        <a:pt x="29" y="35"/>
                      </a:moveTo>
                      <a:cubicBezTo>
                        <a:pt x="37" y="29"/>
                        <a:pt x="40" y="18"/>
                        <a:pt x="34" y="10"/>
                      </a:cubicBezTo>
                      <a:cubicBezTo>
                        <a:pt x="29" y="2"/>
                        <a:pt x="18" y="0"/>
                        <a:pt x="10" y="5"/>
                      </a:cubicBezTo>
                      <a:cubicBezTo>
                        <a:pt x="2" y="11"/>
                        <a:pt x="0" y="22"/>
                        <a:pt x="5" y="30"/>
                      </a:cubicBezTo>
                      <a:cubicBezTo>
                        <a:pt x="10" y="38"/>
                        <a:pt x="21" y="40"/>
                        <a:pt x="2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8" name="Freeform 180">
                  <a:extLst>
                    <a:ext uri="{FF2B5EF4-FFF2-40B4-BE49-F238E27FC236}">
                      <a16:creationId xmlns="" xmlns:a16="http://schemas.microsoft.com/office/drawing/2014/main" id="{DC59D73B-0BC3-4EF9-A7A2-A18802E6B6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7" y="-688"/>
                  <a:ext cx="253" cy="343"/>
                </a:xfrm>
                <a:custGeom>
                  <a:avLst/>
                  <a:gdLst>
                    <a:gd name="T0" fmla="*/ 103 w 107"/>
                    <a:gd name="T1" fmla="*/ 34 h 145"/>
                    <a:gd name="T2" fmla="*/ 53 w 107"/>
                    <a:gd name="T3" fmla="*/ 1 h 145"/>
                    <a:gd name="T4" fmla="*/ 48 w 107"/>
                    <a:gd name="T5" fmla="*/ 0 h 145"/>
                    <a:gd name="T6" fmla="*/ 47 w 107"/>
                    <a:gd name="T7" fmla="*/ 1 h 145"/>
                    <a:gd name="T8" fmla="*/ 34 w 107"/>
                    <a:gd name="T9" fmla="*/ 4 h 145"/>
                    <a:gd name="T10" fmla="*/ 33 w 107"/>
                    <a:gd name="T11" fmla="*/ 5 h 145"/>
                    <a:gd name="T12" fmla="*/ 29 w 107"/>
                    <a:gd name="T13" fmla="*/ 8 h 145"/>
                    <a:gd name="T14" fmla="*/ 19 w 107"/>
                    <a:gd name="T15" fmla="*/ 25 h 145"/>
                    <a:gd name="T16" fmla="*/ 14 w 107"/>
                    <a:gd name="T17" fmla="*/ 8 h 145"/>
                    <a:gd name="T18" fmla="*/ 6 w 107"/>
                    <a:gd name="T19" fmla="*/ 4 h 145"/>
                    <a:gd name="T20" fmla="*/ 1 w 107"/>
                    <a:gd name="T21" fmla="*/ 12 h 145"/>
                    <a:gd name="T22" fmla="*/ 10 w 107"/>
                    <a:gd name="T23" fmla="*/ 43 h 145"/>
                    <a:gd name="T24" fmla="*/ 10 w 107"/>
                    <a:gd name="T25" fmla="*/ 45 h 145"/>
                    <a:gd name="T26" fmla="*/ 14 w 107"/>
                    <a:gd name="T27" fmla="*/ 49 h 145"/>
                    <a:gd name="T28" fmla="*/ 23 w 107"/>
                    <a:gd name="T29" fmla="*/ 47 h 145"/>
                    <a:gd name="T30" fmla="*/ 31 w 107"/>
                    <a:gd name="T31" fmla="*/ 34 h 145"/>
                    <a:gd name="T32" fmla="*/ 39 w 107"/>
                    <a:gd name="T33" fmla="*/ 63 h 145"/>
                    <a:gd name="T34" fmla="*/ 28 w 107"/>
                    <a:gd name="T35" fmla="*/ 77 h 145"/>
                    <a:gd name="T36" fmla="*/ 24 w 107"/>
                    <a:gd name="T37" fmla="*/ 86 h 145"/>
                    <a:gd name="T38" fmla="*/ 34 w 107"/>
                    <a:gd name="T39" fmla="*/ 120 h 145"/>
                    <a:gd name="T40" fmla="*/ 45 w 107"/>
                    <a:gd name="T41" fmla="*/ 126 h 145"/>
                    <a:gd name="T42" fmla="*/ 50 w 107"/>
                    <a:gd name="T43" fmla="*/ 116 h 145"/>
                    <a:gd name="T44" fmla="*/ 42 w 107"/>
                    <a:gd name="T45" fmla="*/ 86 h 145"/>
                    <a:gd name="T46" fmla="*/ 51 w 107"/>
                    <a:gd name="T47" fmla="*/ 75 h 145"/>
                    <a:gd name="T48" fmla="*/ 54 w 107"/>
                    <a:gd name="T49" fmla="*/ 74 h 145"/>
                    <a:gd name="T50" fmla="*/ 62 w 107"/>
                    <a:gd name="T51" fmla="*/ 72 h 145"/>
                    <a:gd name="T52" fmla="*/ 81 w 107"/>
                    <a:gd name="T53" fmla="*/ 138 h 145"/>
                    <a:gd name="T54" fmla="*/ 91 w 107"/>
                    <a:gd name="T55" fmla="*/ 144 h 145"/>
                    <a:gd name="T56" fmla="*/ 97 w 107"/>
                    <a:gd name="T57" fmla="*/ 134 h 145"/>
                    <a:gd name="T58" fmla="*/ 76 w 107"/>
                    <a:gd name="T59" fmla="*/ 61 h 145"/>
                    <a:gd name="T60" fmla="*/ 76 w 107"/>
                    <a:gd name="T61" fmla="*/ 61 h 145"/>
                    <a:gd name="T62" fmla="*/ 66 w 107"/>
                    <a:gd name="T63" fmla="*/ 27 h 145"/>
                    <a:gd name="T64" fmla="*/ 95 w 107"/>
                    <a:gd name="T65" fmla="*/ 46 h 145"/>
                    <a:gd name="T66" fmla="*/ 105 w 107"/>
                    <a:gd name="T67" fmla="*/ 44 h 145"/>
                    <a:gd name="T68" fmla="*/ 103 w 107"/>
                    <a:gd name="T69" fmla="*/ 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7" h="145">
                      <a:moveTo>
                        <a:pt x="103" y="34"/>
                      </a:move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2" y="0"/>
                        <a:pt x="49" y="0"/>
                        <a:pt x="48" y="0"/>
                      </a:cubicBezTo>
                      <a:cubicBezTo>
                        <a:pt x="47" y="0"/>
                        <a:pt x="47" y="0"/>
                        <a:pt x="47" y="1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4"/>
                        <a:pt x="33" y="4"/>
                        <a:pt x="33" y="5"/>
                      </a:cubicBezTo>
                      <a:cubicBezTo>
                        <a:pt x="31" y="5"/>
                        <a:pt x="30" y="6"/>
                        <a:pt x="29" y="8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3" y="5"/>
                        <a:pt x="9" y="2"/>
                        <a:pt x="6" y="4"/>
                      </a:cubicBezTo>
                      <a:cubicBezTo>
                        <a:pt x="2" y="5"/>
                        <a:pt x="0" y="9"/>
                        <a:pt x="1" y="12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0" y="44"/>
                        <a:pt x="10" y="44"/>
                        <a:pt x="10" y="45"/>
                      </a:cubicBezTo>
                      <a:cubicBezTo>
                        <a:pt x="11" y="47"/>
                        <a:pt x="12" y="48"/>
                        <a:pt x="14" y="49"/>
                      </a:cubicBezTo>
                      <a:cubicBezTo>
                        <a:pt x="17" y="51"/>
                        <a:pt x="22" y="50"/>
                        <a:pt x="23" y="47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9" y="63"/>
                        <a:pt x="39" y="63"/>
                        <a:pt x="39" y="63"/>
                      </a:cubicBezTo>
                      <a:cubicBezTo>
                        <a:pt x="28" y="77"/>
                        <a:pt x="28" y="77"/>
                        <a:pt x="28" y="77"/>
                      </a:cubicBezTo>
                      <a:cubicBezTo>
                        <a:pt x="25" y="79"/>
                        <a:pt x="23" y="83"/>
                        <a:pt x="24" y="86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6" y="125"/>
                        <a:pt x="40" y="127"/>
                        <a:pt x="45" y="126"/>
                      </a:cubicBezTo>
                      <a:cubicBezTo>
                        <a:pt x="49" y="125"/>
                        <a:pt x="52" y="120"/>
                        <a:pt x="50" y="116"/>
                      </a:cubicBezTo>
                      <a:cubicBezTo>
                        <a:pt x="42" y="86"/>
                        <a:pt x="42" y="86"/>
                        <a:pt x="42" y="86"/>
                      </a:cubicBezTo>
                      <a:cubicBezTo>
                        <a:pt x="51" y="75"/>
                        <a:pt x="51" y="75"/>
                        <a:pt x="51" y="75"/>
                      </a:cubicBezTo>
                      <a:cubicBezTo>
                        <a:pt x="52" y="75"/>
                        <a:pt x="53" y="74"/>
                        <a:pt x="54" y="74"/>
                      </a:cubicBezTo>
                      <a:cubicBezTo>
                        <a:pt x="62" y="72"/>
                        <a:pt x="62" y="72"/>
                        <a:pt x="62" y="72"/>
                      </a:cubicBezTo>
                      <a:cubicBezTo>
                        <a:pt x="81" y="138"/>
                        <a:pt x="81" y="138"/>
                        <a:pt x="81" y="138"/>
                      </a:cubicBezTo>
                      <a:cubicBezTo>
                        <a:pt x="82" y="142"/>
                        <a:pt x="87" y="145"/>
                        <a:pt x="91" y="144"/>
                      </a:cubicBezTo>
                      <a:cubicBezTo>
                        <a:pt x="96" y="143"/>
                        <a:pt x="98" y="138"/>
                        <a:pt x="97" y="134"/>
                      </a:cubicBezTo>
                      <a:cubicBezTo>
                        <a:pt x="76" y="61"/>
                        <a:pt x="76" y="61"/>
                        <a:pt x="76" y="61"/>
                      </a:cubicBezTo>
                      <a:cubicBezTo>
                        <a:pt x="76" y="61"/>
                        <a:pt x="76" y="61"/>
                        <a:pt x="76" y="61"/>
                      </a:cubicBezTo>
                      <a:cubicBezTo>
                        <a:pt x="66" y="27"/>
                        <a:pt x="66" y="27"/>
                        <a:pt x="66" y="27"/>
                      </a:cubicBezTo>
                      <a:cubicBezTo>
                        <a:pt x="95" y="46"/>
                        <a:pt x="95" y="46"/>
                        <a:pt x="95" y="46"/>
                      </a:cubicBezTo>
                      <a:cubicBezTo>
                        <a:pt x="98" y="48"/>
                        <a:pt x="103" y="47"/>
                        <a:pt x="105" y="44"/>
                      </a:cubicBezTo>
                      <a:cubicBezTo>
                        <a:pt x="107" y="40"/>
                        <a:pt x="106" y="36"/>
                        <a:pt x="10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9" name="Freeform 181">
                  <a:extLst>
                    <a:ext uri="{FF2B5EF4-FFF2-40B4-BE49-F238E27FC236}">
                      <a16:creationId xmlns="" xmlns:a16="http://schemas.microsoft.com/office/drawing/2014/main" id="{61CE6755-E39E-4454-9856-FEEF591D9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49" y="-763"/>
                  <a:ext cx="83" cy="80"/>
                </a:xfrm>
                <a:custGeom>
                  <a:avLst/>
                  <a:gdLst>
                    <a:gd name="T0" fmla="*/ 22 w 35"/>
                    <a:gd name="T1" fmla="*/ 32 h 34"/>
                    <a:gd name="T2" fmla="*/ 33 w 35"/>
                    <a:gd name="T3" fmla="*/ 13 h 34"/>
                    <a:gd name="T4" fmla="*/ 13 w 35"/>
                    <a:gd name="T5" fmla="*/ 2 h 34"/>
                    <a:gd name="T6" fmla="*/ 3 w 35"/>
                    <a:gd name="T7" fmla="*/ 21 h 34"/>
                    <a:gd name="T8" fmla="*/ 22 w 35"/>
                    <a:gd name="T9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34">
                      <a:moveTo>
                        <a:pt x="22" y="32"/>
                      </a:moveTo>
                      <a:cubicBezTo>
                        <a:pt x="30" y="30"/>
                        <a:pt x="35" y="21"/>
                        <a:pt x="33" y="13"/>
                      </a:cubicBezTo>
                      <a:cubicBezTo>
                        <a:pt x="30" y="5"/>
                        <a:pt x="22" y="0"/>
                        <a:pt x="13" y="2"/>
                      </a:cubicBezTo>
                      <a:cubicBezTo>
                        <a:pt x="5" y="5"/>
                        <a:pt x="0" y="13"/>
                        <a:pt x="3" y="21"/>
                      </a:cubicBezTo>
                      <a:cubicBezTo>
                        <a:pt x="5" y="30"/>
                        <a:pt x="14" y="34"/>
                        <a:pt x="22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0" name="Freeform 182">
                  <a:extLst>
                    <a:ext uri="{FF2B5EF4-FFF2-40B4-BE49-F238E27FC236}">
                      <a16:creationId xmlns="" xmlns:a16="http://schemas.microsoft.com/office/drawing/2014/main" id="{C26A14FB-3236-41C0-844A-46FFA2A4F0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62" y="-704"/>
                  <a:ext cx="265" cy="345"/>
                </a:xfrm>
                <a:custGeom>
                  <a:avLst/>
                  <a:gdLst>
                    <a:gd name="T0" fmla="*/ 108 w 112"/>
                    <a:gd name="T1" fmla="*/ 29 h 146"/>
                    <a:gd name="T2" fmla="*/ 71 w 112"/>
                    <a:gd name="T3" fmla="*/ 2 h 146"/>
                    <a:gd name="T4" fmla="*/ 65 w 112"/>
                    <a:gd name="T5" fmla="*/ 1 h 146"/>
                    <a:gd name="T6" fmla="*/ 64 w 112"/>
                    <a:gd name="T7" fmla="*/ 1 h 146"/>
                    <a:gd name="T8" fmla="*/ 51 w 112"/>
                    <a:gd name="T9" fmla="*/ 4 h 146"/>
                    <a:gd name="T10" fmla="*/ 50 w 112"/>
                    <a:gd name="T11" fmla="*/ 5 h 146"/>
                    <a:gd name="T12" fmla="*/ 45 w 112"/>
                    <a:gd name="T13" fmla="*/ 8 h 146"/>
                    <a:gd name="T14" fmla="*/ 20 w 112"/>
                    <a:gd name="T15" fmla="*/ 48 h 146"/>
                    <a:gd name="T16" fmla="*/ 5 w 112"/>
                    <a:gd name="T17" fmla="*/ 36 h 146"/>
                    <a:gd name="T18" fmla="*/ 1 w 112"/>
                    <a:gd name="T19" fmla="*/ 37 h 146"/>
                    <a:gd name="T20" fmla="*/ 2 w 112"/>
                    <a:gd name="T21" fmla="*/ 41 h 146"/>
                    <a:gd name="T22" fmla="*/ 18 w 112"/>
                    <a:gd name="T23" fmla="*/ 52 h 146"/>
                    <a:gd name="T24" fmla="*/ 16 w 112"/>
                    <a:gd name="T25" fmla="*/ 54 h 146"/>
                    <a:gd name="T26" fmla="*/ 19 w 112"/>
                    <a:gd name="T27" fmla="*/ 64 h 146"/>
                    <a:gd name="T28" fmla="*/ 29 w 112"/>
                    <a:gd name="T29" fmla="*/ 62 h 146"/>
                    <a:gd name="T30" fmla="*/ 46 w 112"/>
                    <a:gd name="T31" fmla="*/ 34 h 146"/>
                    <a:gd name="T32" fmla="*/ 54 w 112"/>
                    <a:gd name="T33" fmla="*/ 65 h 146"/>
                    <a:gd name="T34" fmla="*/ 41 w 112"/>
                    <a:gd name="T35" fmla="*/ 79 h 146"/>
                    <a:gd name="T36" fmla="*/ 37 w 112"/>
                    <a:gd name="T37" fmla="*/ 89 h 146"/>
                    <a:gd name="T38" fmla="*/ 45 w 112"/>
                    <a:gd name="T39" fmla="*/ 119 h 146"/>
                    <a:gd name="T40" fmla="*/ 55 w 112"/>
                    <a:gd name="T41" fmla="*/ 125 h 146"/>
                    <a:gd name="T42" fmla="*/ 61 w 112"/>
                    <a:gd name="T43" fmla="*/ 114 h 146"/>
                    <a:gd name="T44" fmla="*/ 55 w 112"/>
                    <a:gd name="T45" fmla="*/ 89 h 146"/>
                    <a:gd name="T46" fmla="*/ 65 w 112"/>
                    <a:gd name="T47" fmla="*/ 78 h 146"/>
                    <a:gd name="T48" fmla="*/ 69 w 112"/>
                    <a:gd name="T49" fmla="*/ 77 h 146"/>
                    <a:gd name="T50" fmla="*/ 77 w 112"/>
                    <a:gd name="T51" fmla="*/ 75 h 146"/>
                    <a:gd name="T52" fmla="*/ 92 w 112"/>
                    <a:gd name="T53" fmla="*/ 139 h 146"/>
                    <a:gd name="T54" fmla="*/ 102 w 112"/>
                    <a:gd name="T55" fmla="*/ 145 h 146"/>
                    <a:gd name="T56" fmla="*/ 108 w 112"/>
                    <a:gd name="T57" fmla="*/ 135 h 146"/>
                    <a:gd name="T58" fmla="*/ 92 w 112"/>
                    <a:gd name="T59" fmla="*/ 65 h 146"/>
                    <a:gd name="T60" fmla="*/ 92 w 112"/>
                    <a:gd name="T61" fmla="*/ 65 h 146"/>
                    <a:gd name="T62" fmla="*/ 90 w 112"/>
                    <a:gd name="T63" fmla="*/ 57 h 146"/>
                    <a:gd name="T64" fmla="*/ 87 w 112"/>
                    <a:gd name="T65" fmla="*/ 47 h 146"/>
                    <a:gd name="T66" fmla="*/ 87 w 112"/>
                    <a:gd name="T67" fmla="*/ 47 h 146"/>
                    <a:gd name="T68" fmla="*/ 83 w 112"/>
                    <a:gd name="T69" fmla="*/ 29 h 146"/>
                    <a:gd name="T70" fmla="*/ 99 w 112"/>
                    <a:gd name="T71" fmla="*/ 41 h 146"/>
                    <a:gd name="T72" fmla="*/ 110 w 112"/>
                    <a:gd name="T73" fmla="*/ 39 h 146"/>
                    <a:gd name="T74" fmla="*/ 108 w 112"/>
                    <a:gd name="T75" fmla="*/ 29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2" h="146">
                      <a:moveTo>
                        <a:pt x="108" y="29"/>
                      </a:moveTo>
                      <a:cubicBezTo>
                        <a:pt x="71" y="2"/>
                        <a:pt x="71" y="2"/>
                        <a:pt x="71" y="2"/>
                      </a:cubicBezTo>
                      <a:cubicBezTo>
                        <a:pt x="69" y="1"/>
                        <a:pt x="67" y="0"/>
                        <a:pt x="65" y="1"/>
                      </a:cubicBezTo>
                      <a:cubicBezTo>
                        <a:pt x="65" y="1"/>
                        <a:pt x="64" y="1"/>
                        <a:pt x="64" y="1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1" y="4"/>
                        <a:pt x="50" y="4"/>
                        <a:pt x="50" y="5"/>
                      </a:cubicBezTo>
                      <a:cubicBezTo>
                        <a:pt x="48" y="5"/>
                        <a:pt x="46" y="6"/>
                        <a:pt x="45" y="8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4" y="36"/>
                        <a:pt x="2" y="36"/>
                        <a:pt x="1" y="37"/>
                      </a:cubicBezTo>
                      <a:cubicBezTo>
                        <a:pt x="0" y="38"/>
                        <a:pt x="1" y="40"/>
                        <a:pt x="2" y="41"/>
                      </a:cubicBezTo>
                      <a:cubicBezTo>
                        <a:pt x="18" y="52"/>
                        <a:pt x="18" y="52"/>
                        <a:pt x="18" y="52"/>
                      </a:cubicBezTo>
                      <a:cubicBezTo>
                        <a:pt x="16" y="54"/>
                        <a:pt x="16" y="54"/>
                        <a:pt x="16" y="54"/>
                      </a:cubicBezTo>
                      <a:cubicBezTo>
                        <a:pt x="14" y="58"/>
                        <a:pt x="15" y="62"/>
                        <a:pt x="19" y="64"/>
                      </a:cubicBezTo>
                      <a:cubicBezTo>
                        <a:pt x="22" y="67"/>
                        <a:pt x="27" y="66"/>
                        <a:pt x="29" y="62"/>
                      </a:cubicBez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54" y="65"/>
                        <a:pt x="54" y="65"/>
                        <a:pt x="54" y="65"/>
                      </a:cubicBezTo>
                      <a:cubicBezTo>
                        <a:pt x="41" y="79"/>
                        <a:pt x="41" y="79"/>
                        <a:pt x="41" y="79"/>
                      </a:cubicBezTo>
                      <a:cubicBezTo>
                        <a:pt x="38" y="81"/>
                        <a:pt x="36" y="85"/>
                        <a:pt x="37" y="89"/>
                      </a:cubicBezTo>
                      <a:cubicBezTo>
                        <a:pt x="45" y="119"/>
                        <a:pt x="45" y="119"/>
                        <a:pt x="45" y="119"/>
                      </a:cubicBezTo>
                      <a:cubicBezTo>
                        <a:pt x="46" y="123"/>
                        <a:pt x="50" y="126"/>
                        <a:pt x="55" y="125"/>
                      </a:cubicBezTo>
                      <a:cubicBezTo>
                        <a:pt x="59" y="124"/>
                        <a:pt x="62" y="119"/>
                        <a:pt x="61" y="114"/>
                      </a:cubicBezTo>
                      <a:cubicBezTo>
                        <a:pt x="55" y="89"/>
                        <a:pt x="55" y="89"/>
                        <a:pt x="55" y="89"/>
                      </a:cubicBezTo>
                      <a:cubicBezTo>
                        <a:pt x="65" y="78"/>
                        <a:pt x="65" y="78"/>
                        <a:pt x="65" y="78"/>
                      </a:cubicBezTo>
                      <a:cubicBezTo>
                        <a:pt x="66" y="78"/>
                        <a:pt x="68" y="78"/>
                        <a:pt x="69" y="77"/>
                      </a:cubicBezTo>
                      <a:cubicBezTo>
                        <a:pt x="77" y="75"/>
                        <a:pt x="77" y="75"/>
                        <a:pt x="77" y="75"/>
                      </a:cubicBezTo>
                      <a:cubicBezTo>
                        <a:pt x="92" y="139"/>
                        <a:pt x="92" y="139"/>
                        <a:pt x="92" y="139"/>
                      </a:cubicBezTo>
                      <a:cubicBezTo>
                        <a:pt x="93" y="143"/>
                        <a:pt x="98" y="146"/>
                        <a:pt x="102" y="145"/>
                      </a:cubicBezTo>
                      <a:cubicBezTo>
                        <a:pt x="107" y="144"/>
                        <a:pt x="110" y="139"/>
                        <a:pt x="108" y="135"/>
                      </a:cubicBezTo>
                      <a:cubicBezTo>
                        <a:pt x="92" y="65"/>
                        <a:pt x="92" y="65"/>
                        <a:pt x="92" y="65"/>
                      </a:cubicBezTo>
                      <a:cubicBezTo>
                        <a:pt x="92" y="65"/>
                        <a:pt x="92" y="65"/>
                        <a:pt x="92" y="65"/>
                      </a:cubicBezTo>
                      <a:cubicBezTo>
                        <a:pt x="90" y="57"/>
                        <a:pt x="90" y="57"/>
                        <a:pt x="90" y="57"/>
                      </a:cubicBezTo>
                      <a:cubicBezTo>
                        <a:pt x="87" y="47"/>
                        <a:pt x="87" y="47"/>
                        <a:pt x="87" y="47"/>
                      </a:cubicBezTo>
                      <a:cubicBezTo>
                        <a:pt x="87" y="47"/>
                        <a:pt x="87" y="47"/>
                        <a:pt x="87" y="47"/>
                      </a:cubicBez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99" y="41"/>
                        <a:pt x="99" y="41"/>
                        <a:pt x="99" y="41"/>
                      </a:cubicBezTo>
                      <a:cubicBezTo>
                        <a:pt x="103" y="43"/>
                        <a:pt x="107" y="43"/>
                        <a:pt x="110" y="39"/>
                      </a:cubicBezTo>
                      <a:cubicBezTo>
                        <a:pt x="112" y="36"/>
                        <a:pt x="111" y="31"/>
                        <a:pt x="10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1" name="Freeform 183">
                  <a:extLst>
                    <a:ext uri="{FF2B5EF4-FFF2-40B4-BE49-F238E27FC236}">
                      <a16:creationId xmlns="" xmlns:a16="http://schemas.microsoft.com/office/drawing/2014/main" id="{A43C768D-D5A2-4317-8452-ACD4CDB30F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47" y="-782"/>
                  <a:ext cx="83" cy="82"/>
                </a:xfrm>
                <a:custGeom>
                  <a:avLst/>
                  <a:gdLst>
                    <a:gd name="T0" fmla="*/ 21 w 35"/>
                    <a:gd name="T1" fmla="*/ 33 h 35"/>
                    <a:gd name="T2" fmla="*/ 33 w 35"/>
                    <a:gd name="T3" fmla="*/ 14 h 35"/>
                    <a:gd name="T4" fmla="*/ 13 w 35"/>
                    <a:gd name="T5" fmla="*/ 2 h 35"/>
                    <a:gd name="T6" fmla="*/ 2 w 35"/>
                    <a:gd name="T7" fmla="*/ 21 h 35"/>
                    <a:gd name="T8" fmla="*/ 21 w 35"/>
                    <a:gd name="T9" fmla="*/ 3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35">
                      <a:moveTo>
                        <a:pt x="21" y="33"/>
                      </a:moveTo>
                      <a:cubicBezTo>
                        <a:pt x="30" y="31"/>
                        <a:pt x="35" y="22"/>
                        <a:pt x="33" y="14"/>
                      </a:cubicBezTo>
                      <a:cubicBezTo>
                        <a:pt x="31" y="5"/>
                        <a:pt x="22" y="0"/>
                        <a:pt x="13" y="2"/>
                      </a:cubicBezTo>
                      <a:cubicBezTo>
                        <a:pt x="5" y="4"/>
                        <a:pt x="0" y="13"/>
                        <a:pt x="2" y="21"/>
                      </a:cubicBezTo>
                      <a:cubicBezTo>
                        <a:pt x="4" y="30"/>
                        <a:pt x="12" y="35"/>
                        <a:pt x="21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2" name="Freeform 184">
                  <a:extLst>
                    <a:ext uri="{FF2B5EF4-FFF2-40B4-BE49-F238E27FC236}">
                      <a16:creationId xmlns="" xmlns:a16="http://schemas.microsoft.com/office/drawing/2014/main" id="{54682119-1D02-48B6-A7F7-751C04E236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8" y="-1508"/>
                  <a:ext cx="175" cy="302"/>
                </a:xfrm>
                <a:custGeom>
                  <a:avLst/>
                  <a:gdLst>
                    <a:gd name="T0" fmla="*/ 53 w 74"/>
                    <a:gd name="T1" fmla="*/ 36 h 128"/>
                    <a:gd name="T2" fmla="*/ 72 w 74"/>
                    <a:gd name="T3" fmla="*/ 9 h 128"/>
                    <a:gd name="T4" fmla="*/ 71 w 74"/>
                    <a:gd name="T5" fmla="*/ 2 h 128"/>
                    <a:gd name="T6" fmla="*/ 64 w 74"/>
                    <a:gd name="T7" fmla="*/ 3 h 128"/>
                    <a:gd name="T8" fmla="*/ 46 w 74"/>
                    <a:gd name="T9" fmla="*/ 28 h 128"/>
                    <a:gd name="T10" fmla="*/ 42 w 74"/>
                    <a:gd name="T11" fmla="*/ 28 h 128"/>
                    <a:gd name="T12" fmla="*/ 41 w 74"/>
                    <a:gd name="T13" fmla="*/ 28 h 128"/>
                    <a:gd name="T14" fmla="*/ 32 w 74"/>
                    <a:gd name="T15" fmla="*/ 28 h 128"/>
                    <a:gd name="T16" fmla="*/ 32 w 74"/>
                    <a:gd name="T17" fmla="*/ 28 h 128"/>
                    <a:gd name="T18" fmla="*/ 28 w 74"/>
                    <a:gd name="T19" fmla="*/ 28 h 128"/>
                    <a:gd name="T20" fmla="*/ 10 w 74"/>
                    <a:gd name="T21" fmla="*/ 3 h 128"/>
                    <a:gd name="T22" fmla="*/ 3 w 74"/>
                    <a:gd name="T23" fmla="*/ 2 h 128"/>
                    <a:gd name="T24" fmla="*/ 2 w 74"/>
                    <a:gd name="T25" fmla="*/ 9 h 128"/>
                    <a:gd name="T26" fmla="*/ 21 w 74"/>
                    <a:gd name="T27" fmla="*/ 36 h 128"/>
                    <a:gd name="T28" fmla="*/ 24 w 74"/>
                    <a:gd name="T29" fmla="*/ 72 h 128"/>
                    <a:gd name="T30" fmla="*/ 24 w 74"/>
                    <a:gd name="T31" fmla="*/ 72 h 128"/>
                    <a:gd name="T32" fmla="*/ 20 w 74"/>
                    <a:gd name="T33" fmla="*/ 121 h 128"/>
                    <a:gd name="T34" fmla="*/ 25 w 74"/>
                    <a:gd name="T35" fmla="*/ 128 h 128"/>
                    <a:gd name="T36" fmla="*/ 32 w 74"/>
                    <a:gd name="T37" fmla="*/ 122 h 128"/>
                    <a:gd name="T38" fmla="*/ 35 w 74"/>
                    <a:gd name="T39" fmla="*/ 76 h 128"/>
                    <a:gd name="T40" fmla="*/ 38 w 74"/>
                    <a:gd name="T41" fmla="*/ 76 h 128"/>
                    <a:gd name="T42" fmla="*/ 42 w 74"/>
                    <a:gd name="T43" fmla="*/ 122 h 128"/>
                    <a:gd name="T44" fmla="*/ 48 w 74"/>
                    <a:gd name="T45" fmla="*/ 128 h 128"/>
                    <a:gd name="T46" fmla="*/ 54 w 74"/>
                    <a:gd name="T47" fmla="*/ 121 h 128"/>
                    <a:gd name="T48" fmla="*/ 50 w 74"/>
                    <a:gd name="T49" fmla="*/ 72 h 128"/>
                    <a:gd name="T50" fmla="*/ 50 w 74"/>
                    <a:gd name="T51" fmla="*/ 72 h 128"/>
                    <a:gd name="T52" fmla="*/ 53 w 74"/>
                    <a:gd name="T53" fmla="*/ 3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4" h="128">
                      <a:moveTo>
                        <a:pt x="53" y="36"/>
                      </a:moveTo>
                      <a:cubicBezTo>
                        <a:pt x="72" y="9"/>
                        <a:pt x="72" y="9"/>
                        <a:pt x="72" y="9"/>
                      </a:cubicBezTo>
                      <a:cubicBezTo>
                        <a:pt x="74" y="6"/>
                        <a:pt x="73" y="3"/>
                        <a:pt x="71" y="2"/>
                      </a:cubicBezTo>
                      <a:cubicBezTo>
                        <a:pt x="69" y="0"/>
                        <a:pt x="65" y="1"/>
                        <a:pt x="64" y="3"/>
                      </a:cubicBezTo>
                      <a:cubicBezTo>
                        <a:pt x="46" y="28"/>
                        <a:pt x="46" y="28"/>
                        <a:pt x="46" y="28"/>
                      </a:cubicBezTo>
                      <a:cubicBezTo>
                        <a:pt x="45" y="28"/>
                        <a:pt x="43" y="28"/>
                        <a:pt x="42" y="28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0" y="28"/>
                        <a:pt x="29" y="28"/>
                        <a:pt x="28" y="28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8" y="1"/>
                        <a:pt x="5" y="0"/>
                        <a:pt x="3" y="2"/>
                      </a:cubicBezTo>
                      <a:cubicBezTo>
                        <a:pt x="1" y="3"/>
                        <a:pt x="0" y="6"/>
                        <a:pt x="2" y="9"/>
                      </a:cubicBezTo>
                      <a:cubicBezTo>
                        <a:pt x="21" y="36"/>
                        <a:pt x="21" y="36"/>
                        <a:pt x="21" y="36"/>
                      </a:cubicBezTo>
                      <a:cubicBezTo>
                        <a:pt x="24" y="72"/>
                        <a:pt x="24" y="72"/>
                        <a:pt x="24" y="72"/>
                      </a:cubicBezTo>
                      <a:cubicBezTo>
                        <a:pt x="24" y="72"/>
                        <a:pt x="24" y="72"/>
                        <a:pt x="24" y="72"/>
                      </a:cubicBezTo>
                      <a:cubicBezTo>
                        <a:pt x="20" y="121"/>
                        <a:pt x="20" y="121"/>
                        <a:pt x="20" y="121"/>
                      </a:cubicBezTo>
                      <a:cubicBezTo>
                        <a:pt x="20" y="125"/>
                        <a:pt x="22" y="128"/>
                        <a:pt x="25" y="128"/>
                      </a:cubicBezTo>
                      <a:cubicBezTo>
                        <a:pt x="29" y="128"/>
                        <a:pt x="32" y="126"/>
                        <a:pt x="32" y="122"/>
                      </a:cubicBezTo>
                      <a:cubicBezTo>
                        <a:pt x="35" y="76"/>
                        <a:pt x="35" y="76"/>
                        <a:pt x="35" y="76"/>
                      </a:cubicBezTo>
                      <a:cubicBezTo>
                        <a:pt x="38" y="76"/>
                        <a:pt x="38" y="76"/>
                        <a:pt x="38" y="76"/>
                      </a:cubicBezTo>
                      <a:cubicBezTo>
                        <a:pt x="42" y="122"/>
                        <a:pt x="42" y="122"/>
                        <a:pt x="42" y="122"/>
                      </a:cubicBezTo>
                      <a:cubicBezTo>
                        <a:pt x="42" y="126"/>
                        <a:pt x="45" y="128"/>
                        <a:pt x="48" y="128"/>
                      </a:cubicBezTo>
                      <a:cubicBezTo>
                        <a:pt x="52" y="128"/>
                        <a:pt x="54" y="125"/>
                        <a:pt x="54" y="121"/>
                      </a:cubicBezTo>
                      <a:cubicBezTo>
                        <a:pt x="50" y="72"/>
                        <a:pt x="50" y="72"/>
                        <a:pt x="50" y="72"/>
                      </a:cubicBezTo>
                      <a:cubicBezTo>
                        <a:pt x="50" y="72"/>
                        <a:pt x="50" y="72"/>
                        <a:pt x="50" y="72"/>
                      </a:cubicBezTo>
                      <a:lnTo>
                        <a:pt x="53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3" name="Oval 185">
                  <a:extLst>
                    <a:ext uri="{FF2B5EF4-FFF2-40B4-BE49-F238E27FC236}">
                      <a16:creationId xmlns="" xmlns:a16="http://schemas.microsoft.com/office/drawing/2014/main" id="{01DECAC3-D488-4760-AAA5-F55F89F75E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9" y="-1501"/>
                  <a:ext cx="53" cy="54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4" name="Freeform 186">
                  <a:extLst>
                    <a:ext uri="{FF2B5EF4-FFF2-40B4-BE49-F238E27FC236}">
                      <a16:creationId xmlns="" xmlns:a16="http://schemas.microsoft.com/office/drawing/2014/main" id="{062D33C6-213A-456E-91B4-B7BE25DE5F4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508" y="-1196"/>
                  <a:ext cx="195" cy="369"/>
                </a:xfrm>
                <a:custGeom>
                  <a:avLst/>
                  <a:gdLst>
                    <a:gd name="T0" fmla="*/ 0 w 82"/>
                    <a:gd name="T1" fmla="*/ 0 h 156"/>
                    <a:gd name="T2" fmla="*/ 0 w 82"/>
                    <a:gd name="T3" fmla="*/ 156 h 156"/>
                    <a:gd name="T4" fmla="*/ 82 w 82"/>
                    <a:gd name="T5" fmla="*/ 156 h 156"/>
                    <a:gd name="T6" fmla="*/ 82 w 82"/>
                    <a:gd name="T7" fmla="*/ 0 h 156"/>
                    <a:gd name="T8" fmla="*/ 0 w 82"/>
                    <a:gd name="T9" fmla="*/ 0 h 156"/>
                    <a:gd name="T10" fmla="*/ 54 w 82"/>
                    <a:gd name="T11" fmla="*/ 61 h 156"/>
                    <a:gd name="T12" fmla="*/ 26 w 82"/>
                    <a:gd name="T13" fmla="*/ 61 h 156"/>
                    <a:gd name="T14" fmla="*/ 26 w 82"/>
                    <a:gd name="T15" fmla="*/ 54 h 156"/>
                    <a:gd name="T16" fmla="*/ 35 w 82"/>
                    <a:gd name="T17" fmla="*/ 54 h 156"/>
                    <a:gd name="T18" fmla="*/ 35 w 82"/>
                    <a:gd name="T19" fmla="*/ 31 h 156"/>
                    <a:gd name="T20" fmla="*/ 26 w 82"/>
                    <a:gd name="T21" fmla="*/ 31 h 156"/>
                    <a:gd name="T22" fmla="*/ 26 w 82"/>
                    <a:gd name="T23" fmla="*/ 24 h 156"/>
                    <a:gd name="T24" fmla="*/ 30 w 82"/>
                    <a:gd name="T25" fmla="*/ 23 h 156"/>
                    <a:gd name="T26" fmla="*/ 33 w 82"/>
                    <a:gd name="T27" fmla="*/ 23 h 156"/>
                    <a:gd name="T28" fmla="*/ 35 w 82"/>
                    <a:gd name="T29" fmla="*/ 21 h 156"/>
                    <a:gd name="T30" fmla="*/ 36 w 82"/>
                    <a:gd name="T31" fmla="*/ 18 h 156"/>
                    <a:gd name="T32" fmla="*/ 45 w 82"/>
                    <a:gd name="T33" fmla="*/ 18 h 156"/>
                    <a:gd name="T34" fmla="*/ 45 w 82"/>
                    <a:gd name="T35" fmla="*/ 54 h 156"/>
                    <a:gd name="T36" fmla="*/ 54 w 82"/>
                    <a:gd name="T37" fmla="*/ 54 h 156"/>
                    <a:gd name="T38" fmla="*/ 54 w 82"/>
                    <a:gd name="T39" fmla="*/ 61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2" h="156">
                      <a:moveTo>
                        <a:pt x="0" y="0"/>
                      </a:move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82" y="156"/>
                        <a:pt x="82" y="156"/>
                        <a:pt x="82" y="156"/>
                      </a:cubicBezTo>
                      <a:cubicBezTo>
                        <a:pt x="82" y="0"/>
                        <a:pt x="82" y="0"/>
                        <a:pt x="82" y="0"/>
                      </a:cubicBezTo>
                      <a:lnTo>
                        <a:pt x="0" y="0"/>
                      </a:lnTo>
                      <a:close/>
                      <a:moveTo>
                        <a:pt x="54" y="61"/>
                      </a:moveTo>
                      <a:cubicBezTo>
                        <a:pt x="26" y="61"/>
                        <a:pt x="26" y="61"/>
                        <a:pt x="26" y="61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35" y="54"/>
                        <a:pt x="35" y="54"/>
                        <a:pt x="35" y="54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7" y="24"/>
                        <a:pt x="28" y="24"/>
                        <a:pt x="30" y="23"/>
                      </a:cubicBezTo>
                      <a:cubicBezTo>
                        <a:pt x="31" y="23"/>
                        <a:pt x="32" y="23"/>
                        <a:pt x="33" y="23"/>
                      </a:cubicBezTo>
                      <a:cubicBezTo>
                        <a:pt x="34" y="22"/>
                        <a:pt x="34" y="22"/>
                        <a:pt x="35" y="21"/>
                      </a:cubicBezTo>
                      <a:cubicBezTo>
                        <a:pt x="35" y="20"/>
                        <a:pt x="36" y="19"/>
                        <a:pt x="36" y="18"/>
                      </a:cubicBezTo>
                      <a:cubicBezTo>
                        <a:pt x="45" y="18"/>
                        <a:pt x="45" y="18"/>
                        <a:pt x="45" y="18"/>
                      </a:cubicBezTo>
                      <a:cubicBezTo>
                        <a:pt x="45" y="54"/>
                        <a:pt x="45" y="54"/>
                        <a:pt x="45" y="54"/>
                      </a:cubicBezTo>
                      <a:cubicBezTo>
                        <a:pt x="54" y="54"/>
                        <a:pt x="54" y="54"/>
                        <a:pt x="54" y="54"/>
                      </a:cubicBezTo>
                      <a:lnTo>
                        <a:pt x="5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5" name="Freeform 187">
                  <a:extLst>
                    <a:ext uri="{FF2B5EF4-FFF2-40B4-BE49-F238E27FC236}">
                      <a16:creationId xmlns="" xmlns:a16="http://schemas.microsoft.com/office/drawing/2014/main" id="{811EB2C6-D2E3-448E-AE1F-E068D3FF704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24" y="-1031"/>
                  <a:ext cx="197" cy="227"/>
                </a:xfrm>
                <a:custGeom>
                  <a:avLst/>
                  <a:gdLst>
                    <a:gd name="T0" fmla="*/ 0 w 83"/>
                    <a:gd name="T1" fmla="*/ 0 h 96"/>
                    <a:gd name="T2" fmla="*/ 0 w 83"/>
                    <a:gd name="T3" fmla="*/ 96 h 96"/>
                    <a:gd name="T4" fmla="*/ 83 w 83"/>
                    <a:gd name="T5" fmla="*/ 96 h 96"/>
                    <a:gd name="T6" fmla="*/ 83 w 83"/>
                    <a:gd name="T7" fmla="*/ 0 h 96"/>
                    <a:gd name="T8" fmla="*/ 0 w 83"/>
                    <a:gd name="T9" fmla="*/ 0 h 96"/>
                    <a:gd name="T10" fmla="*/ 56 w 83"/>
                    <a:gd name="T11" fmla="*/ 79 h 96"/>
                    <a:gd name="T12" fmla="*/ 24 w 83"/>
                    <a:gd name="T13" fmla="*/ 79 h 96"/>
                    <a:gd name="T14" fmla="*/ 24 w 83"/>
                    <a:gd name="T15" fmla="*/ 72 h 96"/>
                    <a:gd name="T16" fmla="*/ 31 w 83"/>
                    <a:gd name="T17" fmla="*/ 66 h 96"/>
                    <a:gd name="T18" fmla="*/ 37 w 83"/>
                    <a:gd name="T19" fmla="*/ 61 h 96"/>
                    <a:gd name="T20" fmla="*/ 41 w 83"/>
                    <a:gd name="T21" fmla="*/ 55 h 96"/>
                    <a:gd name="T22" fmla="*/ 43 w 83"/>
                    <a:gd name="T23" fmla="*/ 50 h 96"/>
                    <a:gd name="T24" fmla="*/ 41 w 83"/>
                    <a:gd name="T25" fmla="*/ 45 h 96"/>
                    <a:gd name="T26" fmla="*/ 36 w 83"/>
                    <a:gd name="T27" fmla="*/ 43 h 96"/>
                    <a:gd name="T28" fmla="*/ 33 w 83"/>
                    <a:gd name="T29" fmla="*/ 44 h 96"/>
                    <a:gd name="T30" fmla="*/ 30 w 83"/>
                    <a:gd name="T31" fmla="*/ 45 h 96"/>
                    <a:gd name="T32" fmla="*/ 27 w 83"/>
                    <a:gd name="T33" fmla="*/ 46 h 96"/>
                    <a:gd name="T34" fmla="*/ 26 w 83"/>
                    <a:gd name="T35" fmla="*/ 47 h 96"/>
                    <a:gd name="T36" fmla="*/ 25 w 83"/>
                    <a:gd name="T37" fmla="*/ 47 h 96"/>
                    <a:gd name="T38" fmla="*/ 25 w 83"/>
                    <a:gd name="T39" fmla="*/ 38 h 96"/>
                    <a:gd name="T40" fmla="*/ 31 w 83"/>
                    <a:gd name="T41" fmla="*/ 36 h 96"/>
                    <a:gd name="T42" fmla="*/ 38 w 83"/>
                    <a:gd name="T43" fmla="*/ 35 h 96"/>
                    <a:gd name="T44" fmla="*/ 50 w 83"/>
                    <a:gd name="T45" fmla="*/ 38 h 96"/>
                    <a:gd name="T46" fmla="*/ 54 w 83"/>
                    <a:gd name="T47" fmla="*/ 48 h 96"/>
                    <a:gd name="T48" fmla="*/ 52 w 83"/>
                    <a:gd name="T49" fmla="*/ 56 h 96"/>
                    <a:gd name="T50" fmla="*/ 46 w 83"/>
                    <a:gd name="T51" fmla="*/ 64 h 96"/>
                    <a:gd name="T52" fmla="*/ 41 w 83"/>
                    <a:gd name="T53" fmla="*/ 68 h 96"/>
                    <a:gd name="T54" fmla="*/ 37 w 83"/>
                    <a:gd name="T55" fmla="*/ 71 h 96"/>
                    <a:gd name="T56" fmla="*/ 56 w 83"/>
                    <a:gd name="T57" fmla="*/ 71 h 96"/>
                    <a:gd name="T58" fmla="*/ 56 w 83"/>
                    <a:gd name="T59" fmla="*/ 7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3" h="96">
                      <a:moveTo>
                        <a:pt x="0" y="0"/>
                      </a:move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ubicBezTo>
                        <a:pt x="83" y="0"/>
                        <a:pt x="83" y="0"/>
                        <a:pt x="83" y="0"/>
                      </a:cubicBezTo>
                      <a:lnTo>
                        <a:pt x="0" y="0"/>
                      </a:lnTo>
                      <a:close/>
                      <a:moveTo>
                        <a:pt x="56" y="79"/>
                      </a:moveTo>
                      <a:cubicBezTo>
                        <a:pt x="24" y="79"/>
                        <a:pt x="24" y="79"/>
                        <a:pt x="24" y="79"/>
                      </a:cubicBezTo>
                      <a:cubicBezTo>
                        <a:pt x="24" y="72"/>
                        <a:pt x="24" y="72"/>
                        <a:pt x="24" y="72"/>
                      </a:cubicBezTo>
                      <a:cubicBezTo>
                        <a:pt x="27" y="70"/>
                        <a:pt x="29" y="68"/>
                        <a:pt x="31" y="66"/>
                      </a:cubicBezTo>
                      <a:cubicBezTo>
                        <a:pt x="33" y="64"/>
                        <a:pt x="35" y="62"/>
                        <a:pt x="37" y="61"/>
                      </a:cubicBezTo>
                      <a:cubicBezTo>
                        <a:pt x="39" y="58"/>
                        <a:pt x="40" y="56"/>
                        <a:pt x="41" y="55"/>
                      </a:cubicBezTo>
                      <a:cubicBezTo>
                        <a:pt x="42" y="53"/>
                        <a:pt x="43" y="51"/>
                        <a:pt x="43" y="50"/>
                      </a:cubicBezTo>
                      <a:cubicBezTo>
                        <a:pt x="43" y="47"/>
                        <a:pt x="42" y="46"/>
                        <a:pt x="41" y="45"/>
                      </a:cubicBezTo>
                      <a:cubicBezTo>
                        <a:pt x="40" y="44"/>
                        <a:pt x="38" y="43"/>
                        <a:pt x="36" y="43"/>
                      </a:cubicBezTo>
                      <a:cubicBezTo>
                        <a:pt x="35" y="43"/>
                        <a:pt x="34" y="43"/>
                        <a:pt x="33" y="44"/>
                      </a:cubicBezTo>
                      <a:cubicBezTo>
                        <a:pt x="32" y="44"/>
                        <a:pt x="31" y="44"/>
                        <a:pt x="30" y="45"/>
                      </a:cubicBezTo>
                      <a:cubicBezTo>
                        <a:pt x="29" y="45"/>
                        <a:pt x="28" y="46"/>
                        <a:pt x="27" y="46"/>
                      </a:cubicBezTo>
                      <a:cubicBezTo>
                        <a:pt x="27" y="47"/>
                        <a:pt x="26" y="47"/>
                        <a:pt x="26" y="47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6" y="37"/>
                        <a:pt x="28" y="36"/>
                        <a:pt x="31" y="36"/>
                      </a:cubicBezTo>
                      <a:cubicBezTo>
                        <a:pt x="33" y="35"/>
                        <a:pt x="36" y="35"/>
                        <a:pt x="38" y="35"/>
                      </a:cubicBezTo>
                      <a:cubicBezTo>
                        <a:pt x="43" y="35"/>
                        <a:pt x="47" y="36"/>
                        <a:pt x="50" y="38"/>
                      </a:cubicBezTo>
                      <a:cubicBezTo>
                        <a:pt x="52" y="41"/>
                        <a:pt x="54" y="44"/>
                        <a:pt x="54" y="48"/>
                      </a:cubicBezTo>
                      <a:cubicBezTo>
                        <a:pt x="54" y="51"/>
                        <a:pt x="53" y="53"/>
                        <a:pt x="52" y="56"/>
                      </a:cubicBezTo>
                      <a:cubicBezTo>
                        <a:pt x="51" y="58"/>
                        <a:pt x="49" y="61"/>
                        <a:pt x="46" y="64"/>
                      </a:cubicBezTo>
                      <a:cubicBezTo>
                        <a:pt x="44" y="65"/>
                        <a:pt x="43" y="67"/>
                        <a:pt x="41" y="68"/>
                      </a:cubicBezTo>
                      <a:cubicBezTo>
                        <a:pt x="39" y="69"/>
                        <a:pt x="38" y="70"/>
                        <a:pt x="37" y="71"/>
                      </a:cubicBezTo>
                      <a:cubicBezTo>
                        <a:pt x="56" y="71"/>
                        <a:pt x="56" y="71"/>
                        <a:pt x="56" y="71"/>
                      </a:cubicBezTo>
                      <a:lnTo>
                        <a:pt x="56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6" name="Freeform 188">
                  <a:extLst>
                    <a:ext uri="{FF2B5EF4-FFF2-40B4-BE49-F238E27FC236}">
                      <a16:creationId xmlns="" xmlns:a16="http://schemas.microsoft.com/office/drawing/2014/main" id="{63BC8590-65DD-4982-9BB5-459922ACBA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" y="-1317"/>
                  <a:ext cx="118" cy="251"/>
                </a:xfrm>
                <a:custGeom>
                  <a:avLst/>
                  <a:gdLst>
                    <a:gd name="T0" fmla="*/ 50 w 50"/>
                    <a:gd name="T1" fmla="*/ 13 h 106"/>
                    <a:gd name="T2" fmla="*/ 50 w 50"/>
                    <a:gd name="T3" fmla="*/ 13 h 106"/>
                    <a:gd name="T4" fmla="*/ 50 w 50"/>
                    <a:gd name="T5" fmla="*/ 13 h 106"/>
                    <a:gd name="T6" fmla="*/ 31 w 50"/>
                    <a:gd name="T7" fmla="*/ 2 h 106"/>
                    <a:gd name="T8" fmla="*/ 29 w 50"/>
                    <a:gd name="T9" fmla="*/ 1 h 106"/>
                    <a:gd name="T10" fmla="*/ 22 w 50"/>
                    <a:gd name="T11" fmla="*/ 1 h 106"/>
                    <a:gd name="T12" fmla="*/ 0 w 50"/>
                    <a:gd name="T13" fmla="*/ 14 h 106"/>
                    <a:gd name="T14" fmla="*/ 0 w 50"/>
                    <a:gd name="T15" fmla="*/ 47 h 106"/>
                    <a:gd name="T16" fmla="*/ 5 w 50"/>
                    <a:gd name="T17" fmla="*/ 52 h 106"/>
                    <a:gd name="T18" fmla="*/ 10 w 50"/>
                    <a:gd name="T19" fmla="*/ 47 h 106"/>
                    <a:gd name="T20" fmla="*/ 10 w 50"/>
                    <a:gd name="T21" fmla="*/ 21 h 106"/>
                    <a:gd name="T22" fmla="*/ 12 w 50"/>
                    <a:gd name="T23" fmla="*/ 21 h 106"/>
                    <a:gd name="T24" fmla="*/ 12 w 50"/>
                    <a:gd name="T25" fmla="*/ 37 h 106"/>
                    <a:gd name="T26" fmla="*/ 12 w 50"/>
                    <a:gd name="T27" fmla="*/ 50 h 106"/>
                    <a:gd name="T28" fmla="*/ 12 w 50"/>
                    <a:gd name="T29" fmla="*/ 100 h 106"/>
                    <a:gd name="T30" fmla="*/ 18 w 50"/>
                    <a:gd name="T31" fmla="*/ 106 h 106"/>
                    <a:gd name="T32" fmla="*/ 24 w 50"/>
                    <a:gd name="T33" fmla="*/ 100 h 106"/>
                    <a:gd name="T34" fmla="*/ 24 w 50"/>
                    <a:gd name="T35" fmla="*/ 55 h 106"/>
                    <a:gd name="T36" fmla="*/ 26 w 50"/>
                    <a:gd name="T37" fmla="*/ 55 h 106"/>
                    <a:gd name="T38" fmla="*/ 26 w 50"/>
                    <a:gd name="T39" fmla="*/ 100 h 106"/>
                    <a:gd name="T40" fmla="*/ 32 w 50"/>
                    <a:gd name="T41" fmla="*/ 106 h 106"/>
                    <a:gd name="T42" fmla="*/ 38 w 50"/>
                    <a:gd name="T43" fmla="*/ 100 h 106"/>
                    <a:gd name="T44" fmla="*/ 38 w 50"/>
                    <a:gd name="T45" fmla="*/ 50 h 106"/>
                    <a:gd name="T46" fmla="*/ 38 w 50"/>
                    <a:gd name="T47" fmla="*/ 37 h 106"/>
                    <a:gd name="T48" fmla="*/ 38 w 50"/>
                    <a:gd name="T49" fmla="*/ 21 h 106"/>
                    <a:gd name="T50" fmla="*/ 40 w 50"/>
                    <a:gd name="T51" fmla="*/ 21 h 106"/>
                    <a:gd name="T52" fmla="*/ 40 w 50"/>
                    <a:gd name="T53" fmla="*/ 46 h 106"/>
                    <a:gd name="T54" fmla="*/ 45 w 50"/>
                    <a:gd name="T55" fmla="*/ 51 h 106"/>
                    <a:gd name="T56" fmla="*/ 50 w 50"/>
                    <a:gd name="T57" fmla="*/ 46 h 106"/>
                    <a:gd name="T58" fmla="*/ 50 w 50"/>
                    <a:gd name="T59" fmla="*/ 14 h 106"/>
                    <a:gd name="T60" fmla="*/ 50 w 50"/>
                    <a:gd name="T61" fmla="*/ 13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0" h="106">
                      <a:moveTo>
                        <a:pt x="50" y="13"/>
                      </a:moveTo>
                      <a:cubicBezTo>
                        <a:pt x="50" y="13"/>
                        <a:pt x="50" y="13"/>
                        <a:pt x="50" y="13"/>
                      </a:cubicBezTo>
                      <a:cubicBezTo>
                        <a:pt x="50" y="13"/>
                        <a:pt x="50" y="13"/>
                        <a:pt x="50" y="13"/>
                      </a:cubicBezTo>
                      <a:cubicBezTo>
                        <a:pt x="48" y="4"/>
                        <a:pt x="36" y="2"/>
                        <a:pt x="31" y="2"/>
                      </a:cubicBezTo>
                      <a:cubicBezTo>
                        <a:pt x="30" y="2"/>
                        <a:pt x="30" y="1"/>
                        <a:pt x="29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0" y="0"/>
                        <a:pt x="0" y="14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49"/>
                        <a:pt x="2" y="52"/>
                        <a:pt x="5" y="52"/>
                      </a:cubicBezTo>
                      <a:cubicBezTo>
                        <a:pt x="8" y="52"/>
                        <a:pt x="10" y="49"/>
                        <a:pt x="10" y="47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37"/>
                        <a:pt x="12" y="37"/>
                        <a:pt x="12" y="37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2" y="100"/>
                        <a:pt x="12" y="100"/>
                        <a:pt x="12" y="100"/>
                      </a:cubicBezTo>
                      <a:cubicBezTo>
                        <a:pt x="12" y="104"/>
                        <a:pt x="15" y="106"/>
                        <a:pt x="18" y="106"/>
                      </a:cubicBezTo>
                      <a:cubicBezTo>
                        <a:pt x="21" y="106"/>
                        <a:pt x="24" y="104"/>
                        <a:pt x="24" y="100"/>
                      </a:cubicBezTo>
                      <a:cubicBezTo>
                        <a:pt x="24" y="55"/>
                        <a:pt x="24" y="55"/>
                        <a:pt x="24" y="55"/>
                      </a:cubicBezTo>
                      <a:cubicBezTo>
                        <a:pt x="26" y="55"/>
                        <a:pt x="26" y="55"/>
                        <a:pt x="26" y="55"/>
                      </a:cubicBezTo>
                      <a:cubicBezTo>
                        <a:pt x="26" y="100"/>
                        <a:pt x="26" y="100"/>
                        <a:pt x="26" y="100"/>
                      </a:cubicBezTo>
                      <a:cubicBezTo>
                        <a:pt x="26" y="104"/>
                        <a:pt x="29" y="106"/>
                        <a:pt x="32" y="106"/>
                      </a:cubicBezTo>
                      <a:cubicBezTo>
                        <a:pt x="35" y="106"/>
                        <a:pt x="38" y="104"/>
                        <a:pt x="38" y="100"/>
                      </a:cubicBezTo>
                      <a:cubicBezTo>
                        <a:pt x="38" y="50"/>
                        <a:pt x="38" y="50"/>
                        <a:pt x="38" y="50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46"/>
                        <a:pt x="40" y="46"/>
                        <a:pt x="40" y="46"/>
                      </a:cubicBezTo>
                      <a:cubicBezTo>
                        <a:pt x="40" y="49"/>
                        <a:pt x="42" y="51"/>
                        <a:pt x="45" y="51"/>
                      </a:cubicBezTo>
                      <a:cubicBezTo>
                        <a:pt x="48" y="51"/>
                        <a:pt x="50" y="49"/>
                        <a:pt x="50" y="46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50" y="14"/>
                        <a:pt x="50" y="13"/>
                        <a:pt x="5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7" name="Oval 189">
                  <a:extLst>
                    <a:ext uri="{FF2B5EF4-FFF2-40B4-BE49-F238E27FC236}">
                      <a16:creationId xmlns="" xmlns:a16="http://schemas.microsoft.com/office/drawing/2014/main" id="{C5DB0683-E60C-45DE-8C21-651010D7D3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62" y="-1371"/>
                  <a:ext cx="52" cy="54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8" name="Freeform 190">
                  <a:extLst>
                    <a:ext uri="{FF2B5EF4-FFF2-40B4-BE49-F238E27FC236}">
                      <a16:creationId xmlns="" xmlns:a16="http://schemas.microsoft.com/office/drawing/2014/main" id="{8A72194E-6DB0-4EAF-A181-70FA8CCF7B9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284" y="-1039"/>
                  <a:ext cx="194" cy="257"/>
                </a:xfrm>
                <a:custGeom>
                  <a:avLst/>
                  <a:gdLst>
                    <a:gd name="T0" fmla="*/ 0 w 82"/>
                    <a:gd name="T1" fmla="*/ 0 h 80"/>
                    <a:gd name="T2" fmla="*/ 0 w 82"/>
                    <a:gd name="T3" fmla="*/ 80 h 80"/>
                    <a:gd name="T4" fmla="*/ 82 w 82"/>
                    <a:gd name="T5" fmla="*/ 80 h 80"/>
                    <a:gd name="T6" fmla="*/ 82 w 82"/>
                    <a:gd name="T7" fmla="*/ 0 h 80"/>
                    <a:gd name="T8" fmla="*/ 0 w 82"/>
                    <a:gd name="T9" fmla="*/ 0 h 80"/>
                    <a:gd name="T10" fmla="*/ 55 w 82"/>
                    <a:gd name="T11" fmla="*/ 55 h 80"/>
                    <a:gd name="T12" fmla="*/ 51 w 82"/>
                    <a:gd name="T13" fmla="*/ 59 h 80"/>
                    <a:gd name="T14" fmla="*/ 46 w 82"/>
                    <a:gd name="T15" fmla="*/ 62 h 80"/>
                    <a:gd name="T16" fmla="*/ 38 w 82"/>
                    <a:gd name="T17" fmla="*/ 63 h 80"/>
                    <a:gd name="T18" fmla="*/ 29 w 82"/>
                    <a:gd name="T19" fmla="*/ 62 h 80"/>
                    <a:gd name="T20" fmla="*/ 24 w 82"/>
                    <a:gd name="T21" fmla="*/ 60 h 80"/>
                    <a:gd name="T22" fmla="*/ 24 w 82"/>
                    <a:gd name="T23" fmla="*/ 51 h 80"/>
                    <a:gd name="T24" fmla="*/ 25 w 82"/>
                    <a:gd name="T25" fmla="*/ 51 h 80"/>
                    <a:gd name="T26" fmla="*/ 30 w 82"/>
                    <a:gd name="T27" fmla="*/ 54 h 80"/>
                    <a:gd name="T28" fmla="*/ 36 w 82"/>
                    <a:gd name="T29" fmla="*/ 55 h 80"/>
                    <a:gd name="T30" fmla="*/ 39 w 82"/>
                    <a:gd name="T31" fmla="*/ 54 h 80"/>
                    <a:gd name="T32" fmla="*/ 43 w 82"/>
                    <a:gd name="T33" fmla="*/ 53 h 80"/>
                    <a:gd name="T34" fmla="*/ 44 w 82"/>
                    <a:gd name="T35" fmla="*/ 51 h 80"/>
                    <a:gd name="T36" fmla="*/ 45 w 82"/>
                    <a:gd name="T37" fmla="*/ 48 h 80"/>
                    <a:gd name="T38" fmla="*/ 44 w 82"/>
                    <a:gd name="T39" fmla="*/ 45 h 80"/>
                    <a:gd name="T40" fmla="*/ 42 w 82"/>
                    <a:gd name="T41" fmla="*/ 44 h 80"/>
                    <a:gd name="T42" fmla="*/ 38 w 82"/>
                    <a:gd name="T43" fmla="*/ 43 h 80"/>
                    <a:gd name="T44" fmla="*/ 35 w 82"/>
                    <a:gd name="T45" fmla="*/ 43 h 80"/>
                    <a:gd name="T46" fmla="*/ 33 w 82"/>
                    <a:gd name="T47" fmla="*/ 43 h 80"/>
                    <a:gd name="T48" fmla="*/ 33 w 82"/>
                    <a:gd name="T49" fmla="*/ 36 h 80"/>
                    <a:gd name="T50" fmla="*/ 35 w 82"/>
                    <a:gd name="T51" fmla="*/ 36 h 80"/>
                    <a:gd name="T52" fmla="*/ 38 w 82"/>
                    <a:gd name="T53" fmla="*/ 36 h 80"/>
                    <a:gd name="T54" fmla="*/ 41 w 82"/>
                    <a:gd name="T55" fmla="*/ 35 h 80"/>
                    <a:gd name="T56" fmla="*/ 43 w 82"/>
                    <a:gd name="T57" fmla="*/ 33 h 80"/>
                    <a:gd name="T58" fmla="*/ 44 w 82"/>
                    <a:gd name="T59" fmla="*/ 31 h 80"/>
                    <a:gd name="T60" fmla="*/ 43 w 82"/>
                    <a:gd name="T61" fmla="*/ 29 h 80"/>
                    <a:gd name="T62" fmla="*/ 42 w 82"/>
                    <a:gd name="T63" fmla="*/ 27 h 80"/>
                    <a:gd name="T64" fmla="*/ 39 w 82"/>
                    <a:gd name="T65" fmla="*/ 27 h 80"/>
                    <a:gd name="T66" fmla="*/ 37 w 82"/>
                    <a:gd name="T67" fmla="*/ 26 h 80"/>
                    <a:gd name="T68" fmla="*/ 33 w 82"/>
                    <a:gd name="T69" fmla="*/ 27 h 80"/>
                    <a:gd name="T70" fmla="*/ 30 w 82"/>
                    <a:gd name="T71" fmla="*/ 28 h 80"/>
                    <a:gd name="T72" fmla="*/ 28 w 82"/>
                    <a:gd name="T73" fmla="*/ 29 h 80"/>
                    <a:gd name="T74" fmla="*/ 26 w 82"/>
                    <a:gd name="T75" fmla="*/ 30 h 80"/>
                    <a:gd name="T76" fmla="*/ 25 w 82"/>
                    <a:gd name="T77" fmla="*/ 30 h 80"/>
                    <a:gd name="T78" fmla="*/ 25 w 82"/>
                    <a:gd name="T79" fmla="*/ 21 h 80"/>
                    <a:gd name="T80" fmla="*/ 31 w 82"/>
                    <a:gd name="T81" fmla="*/ 19 h 80"/>
                    <a:gd name="T82" fmla="*/ 39 w 82"/>
                    <a:gd name="T83" fmla="*/ 18 h 80"/>
                    <a:gd name="T84" fmla="*/ 45 w 82"/>
                    <a:gd name="T85" fmla="*/ 19 h 80"/>
                    <a:gd name="T86" fmla="*/ 50 w 82"/>
                    <a:gd name="T87" fmla="*/ 21 h 80"/>
                    <a:gd name="T88" fmla="*/ 53 w 82"/>
                    <a:gd name="T89" fmla="*/ 24 h 80"/>
                    <a:gd name="T90" fmla="*/ 55 w 82"/>
                    <a:gd name="T91" fmla="*/ 29 h 80"/>
                    <a:gd name="T92" fmla="*/ 52 w 82"/>
                    <a:gd name="T93" fmla="*/ 35 h 80"/>
                    <a:gd name="T94" fmla="*/ 47 w 82"/>
                    <a:gd name="T95" fmla="*/ 39 h 80"/>
                    <a:gd name="T96" fmla="*/ 47 w 82"/>
                    <a:gd name="T97" fmla="*/ 39 h 80"/>
                    <a:gd name="T98" fmla="*/ 50 w 82"/>
                    <a:gd name="T99" fmla="*/ 40 h 80"/>
                    <a:gd name="T100" fmla="*/ 53 w 82"/>
                    <a:gd name="T101" fmla="*/ 42 h 80"/>
                    <a:gd name="T102" fmla="*/ 55 w 82"/>
                    <a:gd name="T103" fmla="*/ 45 h 80"/>
                    <a:gd name="T104" fmla="*/ 56 w 82"/>
                    <a:gd name="T105" fmla="*/ 49 h 80"/>
                    <a:gd name="T106" fmla="*/ 55 w 82"/>
                    <a:gd name="T107" fmla="*/ 55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" h="80">
                      <a:moveTo>
                        <a:pt x="0" y="0"/>
                      </a:move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82" y="80"/>
                        <a:pt x="82" y="80"/>
                        <a:pt x="82" y="80"/>
                      </a:cubicBezTo>
                      <a:cubicBezTo>
                        <a:pt x="82" y="0"/>
                        <a:pt x="82" y="0"/>
                        <a:pt x="82" y="0"/>
                      </a:cubicBezTo>
                      <a:lnTo>
                        <a:pt x="0" y="0"/>
                      </a:lnTo>
                      <a:close/>
                      <a:moveTo>
                        <a:pt x="55" y="55"/>
                      </a:moveTo>
                      <a:cubicBezTo>
                        <a:pt x="54" y="57"/>
                        <a:pt x="53" y="58"/>
                        <a:pt x="51" y="59"/>
                      </a:cubicBezTo>
                      <a:cubicBezTo>
                        <a:pt x="50" y="61"/>
                        <a:pt x="48" y="62"/>
                        <a:pt x="46" y="62"/>
                      </a:cubicBezTo>
                      <a:cubicBezTo>
                        <a:pt x="44" y="63"/>
                        <a:pt x="41" y="63"/>
                        <a:pt x="38" y="63"/>
                      </a:cubicBezTo>
                      <a:cubicBezTo>
                        <a:pt x="35" y="63"/>
                        <a:pt x="32" y="63"/>
                        <a:pt x="29" y="62"/>
                      </a:cubicBezTo>
                      <a:cubicBezTo>
                        <a:pt x="27" y="62"/>
                        <a:pt x="25" y="61"/>
                        <a:pt x="24" y="60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cubicBezTo>
                        <a:pt x="26" y="52"/>
                        <a:pt x="28" y="53"/>
                        <a:pt x="30" y="54"/>
                      </a:cubicBezTo>
                      <a:cubicBezTo>
                        <a:pt x="32" y="54"/>
                        <a:pt x="34" y="55"/>
                        <a:pt x="36" y="55"/>
                      </a:cubicBezTo>
                      <a:cubicBezTo>
                        <a:pt x="37" y="55"/>
                        <a:pt x="38" y="55"/>
                        <a:pt x="39" y="54"/>
                      </a:cubicBezTo>
                      <a:cubicBezTo>
                        <a:pt x="41" y="54"/>
                        <a:pt x="42" y="54"/>
                        <a:pt x="43" y="53"/>
                      </a:cubicBezTo>
                      <a:cubicBezTo>
                        <a:pt x="43" y="53"/>
                        <a:pt x="44" y="52"/>
                        <a:pt x="44" y="51"/>
                      </a:cubicBezTo>
                      <a:cubicBezTo>
                        <a:pt x="45" y="51"/>
                        <a:pt x="45" y="50"/>
                        <a:pt x="45" y="48"/>
                      </a:cubicBezTo>
                      <a:cubicBezTo>
                        <a:pt x="45" y="47"/>
                        <a:pt x="44" y="46"/>
                        <a:pt x="44" y="45"/>
                      </a:cubicBezTo>
                      <a:cubicBezTo>
                        <a:pt x="43" y="45"/>
                        <a:pt x="43" y="44"/>
                        <a:pt x="42" y="44"/>
                      </a:cubicBezTo>
                      <a:cubicBezTo>
                        <a:pt x="41" y="44"/>
                        <a:pt x="40" y="43"/>
                        <a:pt x="38" y="43"/>
                      </a:cubicBezTo>
                      <a:cubicBezTo>
                        <a:pt x="37" y="43"/>
                        <a:pt x="36" y="43"/>
                        <a:pt x="35" y="43"/>
                      </a:cubicBezTo>
                      <a:cubicBezTo>
                        <a:pt x="33" y="43"/>
                        <a:pt x="33" y="43"/>
                        <a:pt x="33" y="43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6" y="36"/>
                        <a:pt x="37" y="36"/>
                        <a:pt x="38" y="36"/>
                      </a:cubicBezTo>
                      <a:cubicBezTo>
                        <a:pt x="39" y="35"/>
                        <a:pt x="40" y="35"/>
                        <a:pt x="41" y="35"/>
                      </a:cubicBezTo>
                      <a:cubicBezTo>
                        <a:pt x="42" y="35"/>
                        <a:pt x="43" y="34"/>
                        <a:pt x="43" y="33"/>
                      </a:cubicBezTo>
                      <a:cubicBezTo>
                        <a:pt x="43" y="33"/>
                        <a:pt x="44" y="32"/>
                        <a:pt x="44" y="31"/>
                      </a:cubicBezTo>
                      <a:cubicBezTo>
                        <a:pt x="44" y="30"/>
                        <a:pt x="43" y="29"/>
                        <a:pt x="43" y="29"/>
                      </a:cubicBezTo>
                      <a:cubicBezTo>
                        <a:pt x="43" y="28"/>
                        <a:pt x="42" y="28"/>
                        <a:pt x="42" y="27"/>
                      </a:cubicBezTo>
                      <a:cubicBezTo>
                        <a:pt x="41" y="27"/>
                        <a:pt x="40" y="27"/>
                        <a:pt x="39" y="27"/>
                      </a:cubicBezTo>
                      <a:cubicBezTo>
                        <a:pt x="38" y="26"/>
                        <a:pt x="37" y="26"/>
                        <a:pt x="37" y="26"/>
                      </a:cubicBezTo>
                      <a:cubicBezTo>
                        <a:pt x="36" y="26"/>
                        <a:pt x="35" y="26"/>
                        <a:pt x="33" y="27"/>
                      </a:cubicBezTo>
                      <a:cubicBezTo>
                        <a:pt x="32" y="27"/>
                        <a:pt x="31" y="27"/>
                        <a:pt x="30" y="28"/>
                      </a:cubicBezTo>
                      <a:cubicBezTo>
                        <a:pt x="29" y="28"/>
                        <a:pt x="29" y="28"/>
                        <a:pt x="28" y="29"/>
                      </a:cubicBezTo>
                      <a:cubicBezTo>
                        <a:pt x="27" y="29"/>
                        <a:pt x="26" y="30"/>
                        <a:pt x="26" y="30"/>
                      </a:cubicBezTo>
                      <a:cubicBezTo>
                        <a:pt x="25" y="30"/>
                        <a:pt x="25" y="30"/>
                        <a:pt x="25" y="3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6" y="20"/>
                        <a:pt x="28" y="19"/>
                        <a:pt x="31" y="19"/>
                      </a:cubicBezTo>
                      <a:cubicBezTo>
                        <a:pt x="33" y="18"/>
                        <a:pt x="36" y="18"/>
                        <a:pt x="39" y="18"/>
                      </a:cubicBezTo>
                      <a:cubicBezTo>
                        <a:pt x="41" y="18"/>
                        <a:pt x="43" y="18"/>
                        <a:pt x="45" y="19"/>
                      </a:cubicBezTo>
                      <a:cubicBezTo>
                        <a:pt x="47" y="19"/>
                        <a:pt x="49" y="20"/>
                        <a:pt x="50" y="21"/>
                      </a:cubicBezTo>
                      <a:cubicBezTo>
                        <a:pt x="52" y="22"/>
                        <a:pt x="53" y="23"/>
                        <a:pt x="53" y="24"/>
                      </a:cubicBezTo>
                      <a:cubicBezTo>
                        <a:pt x="54" y="26"/>
                        <a:pt x="55" y="27"/>
                        <a:pt x="55" y="29"/>
                      </a:cubicBezTo>
                      <a:cubicBezTo>
                        <a:pt x="55" y="31"/>
                        <a:pt x="54" y="33"/>
                        <a:pt x="52" y="35"/>
                      </a:cubicBezTo>
                      <a:cubicBezTo>
                        <a:pt x="51" y="37"/>
                        <a:pt x="49" y="38"/>
                        <a:pt x="47" y="39"/>
                      </a:cubicBezTo>
                      <a:cubicBezTo>
                        <a:pt x="47" y="39"/>
                        <a:pt x="47" y="39"/>
                        <a:pt x="47" y="39"/>
                      </a:cubicBezTo>
                      <a:cubicBezTo>
                        <a:pt x="48" y="40"/>
                        <a:pt x="49" y="40"/>
                        <a:pt x="50" y="40"/>
                      </a:cubicBezTo>
                      <a:cubicBezTo>
                        <a:pt x="51" y="40"/>
                        <a:pt x="52" y="41"/>
                        <a:pt x="53" y="42"/>
                      </a:cubicBezTo>
                      <a:cubicBezTo>
                        <a:pt x="54" y="43"/>
                        <a:pt x="54" y="44"/>
                        <a:pt x="55" y="45"/>
                      </a:cubicBezTo>
                      <a:cubicBezTo>
                        <a:pt x="55" y="46"/>
                        <a:pt x="56" y="47"/>
                        <a:pt x="56" y="49"/>
                      </a:cubicBezTo>
                      <a:cubicBezTo>
                        <a:pt x="56" y="51"/>
                        <a:pt x="55" y="53"/>
                        <a:pt x="55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9" name="Freeform 191">
                  <a:extLst>
                    <a:ext uri="{FF2B5EF4-FFF2-40B4-BE49-F238E27FC236}">
                      <a16:creationId xmlns="" xmlns:a16="http://schemas.microsoft.com/office/drawing/2014/main" id="{13A28CE2-3780-48D2-8134-EC7A2BA3A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4" y="-1284"/>
                  <a:ext cx="118" cy="251"/>
                </a:xfrm>
                <a:custGeom>
                  <a:avLst/>
                  <a:gdLst>
                    <a:gd name="T0" fmla="*/ 50 w 50"/>
                    <a:gd name="T1" fmla="*/ 13 h 106"/>
                    <a:gd name="T2" fmla="*/ 50 w 50"/>
                    <a:gd name="T3" fmla="*/ 13 h 106"/>
                    <a:gd name="T4" fmla="*/ 50 w 50"/>
                    <a:gd name="T5" fmla="*/ 12 h 106"/>
                    <a:gd name="T6" fmla="*/ 31 w 50"/>
                    <a:gd name="T7" fmla="*/ 1 h 106"/>
                    <a:gd name="T8" fmla="*/ 30 w 50"/>
                    <a:gd name="T9" fmla="*/ 1 h 106"/>
                    <a:gd name="T10" fmla="*/ 22 w 50"/>
                    <a:gd name="T11" fmla="*/ 1 h 106"/>
                    <a:gd name="T12" fmla="*/ 0 w 50"/>
                    <a:gd name="T13" fmla="*/ 14 h 106"/>
                    <a:gd name="T14" fmla="*/ 0 w 50"/>
                    <a:gd name="T15" fmla="*/ 46 h 106"/>
                    <a:gd name="T16" fmla="*/ 5 w 50"/>
                    <a:gd name="T17" fmla="*/ 52 h 106"/>
                    <a:gd name="T18" fmla="*/ 10 w 50"/>
                    <a:gd name="T19" fmla="*/ 46 h 106"/>
                    <a:gd name="T20" fmla="*/ 10 w 50"/>
                    <a:gd name="T21" fmla="*/ 21 h 106"/>
                    <a:gd name="T22" fmla="*/ 12 w 50"/>
                    <a:gd name="T23" fmla="*/ 21 h 106"/>
                    <a:gd name="T24" fmla="*/ 12 w 50"/>
                    <a:gd name="T25" fmla="*/ 36 h 106"/>
                    <a:gd name="T26" fmla="*/ 12 w 50"/>
                    <a:gd name="T27" fmla="*/ 50 h 106"/>
                    <a:gd name="T28" fmla="*/ 12 w 50"/>
                    <a:gd name="T29" fmla="*/ 100 h 106"/>
                    <a:gd name="T30" fmla="*/ 18 w 50"/>
                    <a:gd name="T31" fmla="*/ 106 h 106"/>
                    <a:gd name="T32" fmla="*/ 24 w 50"/>
                    <a:gd name="T33" fmla="*/ 100 h 106"/>
                    <a:gd name="T34" fmla="*/ 24 w 50"/>
                    <a:gd name="T35" fmla="*/ 54 h 106"/>
                    <a:gd name="T36" fmla="*/ 26 w 50"/>
                    <a:gd name="T37" fmla="*/ 54 h 106"/>
                    <a:gd name="T38" fmla="*/ 26 w 50"/>
                    <a:gd name="T39" fmla="*/ 100 h 106"/>
                    <a:gd name="T40" fmla="*/ 32 w 50"/>
                    <a:gd name="T41" fmla="*/ 106 h 106"/>
                    <a:gd name="T42" fmla="*/ 38 w 50"/>
                    <a:gd name="T43" fmla="*/ 100 h 106"/>
                    <a:gd name="T44" fmla="*/ 38 w 50"/>
                    <a:gd name="T45" fmla="*/ 50 h 106"/>
                    <a:gd name="T46" fmla="*/ 38 w 50"/>
                    <a:gd name="T47" fmla="*/ 36 h 106"/>
                    <a:gd name="T48" fmla="*/ 38 w 50"/>
                    <a:gd name="T49" fmla="*/ 21 h 106"/>
                    <a:gd name="T50" fmla="*/ 40 w 50"/>
                    <a:gd name="T51" fmla="*/ 21 h 106"/>
                    <a:gd name="T52" fmla="*/ 40 w 50"/>
                    <a:gd name="T53" fmla="*/ 46 h 106"/>
                    <a:gd name="T54" fmla="*/ 45 w 50"/>
                    <a:gd name="T55" fmla="*/ 51 h 106"/>
                    <a:gd name="T56" fmla="*/ 50 w 50"/>
                    <a:gd name="T57" fmla="*/ 46 h 106"/>
                    <a:gd name="T58" fmla="*/ 50 w 50"/>
                    <a:gd name="T59" fmla="*/ 14 h 106"/>
                    <a:gd name="T60" fmla="*/ 50 w 50"/>
                    <a:gd name="T61" fmla="*/ 13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0" h="106">
                      <a:moveTo>
                        <a:pt x="50" y="13"/>
                      </a:moveTo>
                      <a:cubicBezTo>
                        <a:pt x="50" y="13"/>
                        <a:pt x="50" y="13"/>
                        <a:pt x="50" y="13"/>
                      </a:cubicBezTo>
                      <a:cubicBezTo>
                        <a:pt x="50" y="13"/>
                        <a:pt x="50" y="13"/>
                        <a:pt x="50" y="12"/>
                      </a:cubicBezTo>
                      <a:cubicBezTo>
                        <a:pt x="49" y="4"/>
                        <a:pt x="37" y="2"/>
                        <a:pt x="31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0" y="0"/>
                        <a:pt x="0" y="1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9"/>
                        <a:pt x="2" y="52"/>
                        <a:pt x="5" y="52"/>
                      </a:cubicBezTo>
                      <a:cubicBezTo>
                        <a:pt x="8" y="52"/>
                        <a:pt x="10" y="49"/>
                        <a:pt x="10" y="46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2" y="100"/>
                        <a:pt x="12" y="100"/>
                        <a:pt x="12" y="100"/>
                      </a:cubicBezTo>
                      <a:cubicBezTo>
                        <a:pt x="12" y="103"/>
                        <a:pt x="15" y="106"/>
                        <a:pt x="18" y="106"/>
                      </a:cubicBezTo>
                      <a:cubicBezTo>
                        <a:pt x="22" y="106"/>
                        <a:pt x="24" y="103"/>
                        <a:pt x="24" y="100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100"/>
                        <a:pt x="26" y="100"/>
                        <a:pt x="26" y="100"/>
                      </a:cubicBezTo>
                      <a:cubicBezTo>
                        <a:pt x="26" y="103"/>
                        <a:pt x="29" y="106"/>
                        <a:pt x="32" y="106"/>
                      </a:cubicBezTo>
                      <a:cubicBezTo>
                        <a:pt x="36" y="106"/>
                        <a:pt x="38" y="103"/>
                        <a:pt x="38" y="100"/>
                      </a:cubicBezTo>
                      <a:cubicBezTo>
                        <a:pt x="38" y="50"/>
                        <a:pt x="38" y="50"/>
                        <a:pt x="38" y="50"/>
                      </a:cubicBezTo>
                      <a:cubicBezTo>
                        <a:pt x="38" y="36"/>
                        <a:pt x="38" y="36"/>
                        <a:pt x="38" y="36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46"/>
                        <a:pt x="40" y="46"/>
                        <a:pt x="40" y="46"/>
                      </a:cubicBezTo>
                      <a:cubicBezTo>
                        <a:pt x="40" y="49"/>
                        <a:pt x="42" y="51"/>
                        <a:pt x="45" y="51"/>
                      </a:cubicBezTo>
                      <a:cubicBezTo>
                        <a:pt x="48" y="51"/>
                        <a:pt x="50" y="49"/>
                        <a:pt x="50" y="46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50" y="13"/>
                        <a:pt x="50" y="13"/>
                        <a:pt x="5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0" name="Oval 192">
                  <a:extLst>
                    <a:ext uri="{FF2B5EF4-FFF2-40B4-BE49-F238E27FC236}">
                      <a16:creationId xmlns="" xmlns:a16="http://schemas.microsoft.com/office/drawing/2014/main" id="{EC58EE2F-6227-46F3-A84F-F5739414A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97" y="-1338"/>
                  <a:ext cx="55" cy="54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1" name="Freeform 193">
                  <a:extLst>
                    <a:ext uri="{FF2B5EF4-FFF2-40B4-BE49-F238E27FC236}">
                      <a16:creationId xmlns="" xmlns:a16="http://schemas.microsoft.com/office/drawing/2014/main" id="{7952F277-EFF9-4BE3-BEB4-56303DB918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2" y="140"/>
                  <a:ext cx="151" cy="260"/>
                </a:xfrm>
                <a:custGeom>
                  <a:avLst/>
                  <a:gdLst>
                    <a:gd name="T0" fmla="*/ 46 w 64"/>
                    <a:gd name="T1" fmla="*/ 31 h 110"/>
                    <a:gd name="T2" fmla="*/ 63 w 64"/>
                    <a:gd name="T3" fmla="*/ 7 h 110"/>
                    <a:gd name="T4" fmla="*/ 62 w 64"/>
                    <a:gd name="T5" fmla="*/ 1 h 110"/>
                    <a:gd name="T6" fmla="*/ 56 w 64"/>
                    <a:gd name="T7" fmla="*/ 2 h 110"/>
                    <a:gd name="T8" fmla="*/ 40 w 64"/>
                    <a:gd name="T9" fmla="*/ 24 h 110"/>
                    <a:gd name="T10" fmla="*/ 36 w 64"/>
                    <a:gd name="T11" fmla="*/ 24 h 110"/>
                    <a:gd name="T12" fmla="*/ 36 w 64"/>
                    <a:gd name="T13" fmla="*/ 24 h 110"/>
                    <a:gd name="T14" fmla="*/ 28 w 64"/>
                    <a:gd name="T15" fmla="*/ 24 h 110"/>
                    <a:gd name="T16" fmla="*/ 28 w 64"/>
                    <a:gd name="T17" fmla="*/ 24 h 110"/>
                    <a:gd name="T18" fmla="*/ 24 w 64"/>
                    <a:gd name="T19" fmla="*/ 24 h 110"/>
                    <a:gd name="T20" fmla="*/ 9 w 64"/>
                    <a:gd name="T21" fmla="*/ 2 h 110"/>
                    <a:gd name="T22" fmla="*/ 3 w 64"/>
                    <a:gd name="T23" fmla="*/ 1 h 110"/>
                    <a:gd name="T24" fmla="*/ 2 w 64"/>
                    <a:gd name="T25" fmla="*/ 7 h 110"/>
                    <a:gd name="T26" fmla="*/ 18 w 64"/>
                    <a:gd name="T27" fmla="*/ 31 h 110"/>
                    <a:gd name="T28" fmla="*/ 21 w 64"/>
                    <a:gd name="T29" fmla="*/ 61 h 110"/>
                    <a:gd name="T30" fmla="*/ 21 w 64"/>
                    <a:gd name="T31" fmla="*/ 62 h 110"/>
                    <a:gd name="T32" fmla="*/ 18 w 64"/>
                    <a:gd name="T33" fmla="*/ 104 h 110"/>
                    <a:gd name="T34" fmla="*/ 22 w 64"/>
                    <a:gd name="T35" fmla="*/ 110 h 110"/>
                    <a:gd name="T36" fmla="*/ 28 w 64"/>
                    <a:gd name="T37" fmla="*/ 105 h 110"/>
                    <a:gd name="T38" fmla="*/ 31 w 64"/>
                    <a:gd name="T39" fmla="*/ 65 h 110"/>
                    <a:gd name="T40" fmla="*/ 34 w 64"/>
                    <a:gd name="T41" fmla="*/ 65 h 110"/>
                    <a:gd name="T42" fmla="*/ 37 w 64"/>
                    <a:gd name="T43" fmla="*/ 105 h 110"/>
                    <a:gd name="T44" fmla="*/ 42 w 64"/>
                    <a:gd name="T45" fmla="*/ 110 h 110"/>
                    <a:gd name="T46" fmla="*/ 47 w 64"/>
                    <a:gd name="T47" fmla="*/ 104 h 110"/>
                    <a:gd name="T48" fmla="*/ 44 w 64"/>
                    <a:gd name="T49" fmla="*/ 62 h 110"/>
                    <a:gd name="T50" fmla="*/ 44 w 64"/>
                    <a:gd name="T51" fmla="*/ 61 h 110"/>
                    <a:gd name="T52" fmla="*/ 46 w 64"/>
                    <a:gd name="T53" fmla="*/ 3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4" h="110">
                      <a:moveTo>
                        <a:pt x="46" y="31"/>
                      </a:move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64" y="5"/>
                        <a:pt x="64" y="3"/>
                        <a:pt x="62" y="1"/>
                      </a:cubicBezTo>
                      <a:cubicBezTo>
                        <a:pt x="60" y="0"/>
                        <a:pt x="57" y="0"/>
                        <a:pt x="56" y="2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39" y="24"/>
                        <a:pt x="38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7" y="24"/>
                        <a:pt x="25" y="24"/>
                        <a:pt x="24" y="24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8" y="0"/>
                        <a:pt x="5" y="0"/>
                        <a:pt x="3" y="1"/>
                      </a:cubicBezTo>
                      <a:cubicBezTo>
                        <a:pt x="1" y="3"/>
                        <a:pt x="0" y="5"/>
                        <a:pt x="2" y="7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18" y="104"/>
                        <a:pt x="18" y="104"/>
                        <a:pt x="18" y="104"/>
                      </a:cubicBezTo>
                      <a:cubicBezTo>
                        <a:pt x="17" y="107"/>
                        <a:pt x="20" y="110"/>
                        <a:pt x="22" y="110"/>
                      </a:cubicBezTo>
                      <a:cubicBezTo>
                        <a:pt x="25" y="110"/>
                        <a:pt x="28" y="108"/>
                        <a:pt x="28" y="105"/>
                      </a:cubicBezTo>
                      <a:cubicBezTo>
                        <a:pt x="31" y="65"/>
                        <a:pt x="31" y="65"/>
                        <a:pt x="31" y="65"/>
                      </a:cubicBezTo>
                      <a:cubicBezTo>
                        <a:pt x="34" y="65"/>
                        <a:pt x="34" y="65"/>
                        <a:pt x="34" y="65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37" y="108"/>
                        <a:pt x="39" y="110"/>
                        <a:pt x="42" y="110"/>
                      </a:cubicBezTo>
                      <a:cubicBezTo>
                        <a:pt x="45" y="110"/>
                        <a:pt x="47" y="107"/>
                        <a:pt x="47" y="104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4" y="62"/>
                        <a:pt x="44" y="62"/>
                        <a:pt x="44" y="61"/>
                      </a:cubicBezTo>
                      <a:lnTo>
                        <a:pt x="46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2" name="Oval 194">
                  <a:extLst>
                    <a:ext uri="{FF2B5EF4-FFF2-40B4-BE49-F238E27FC236}">
                      <a16:creationId xmlns="" xmlns:a16="http://schemas.microsoft.com/office/drawing/2014/main" id="{A0EE2AD1-822B-45F2-9A72-7F080FA2A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06" y="147"/>
                  <a:ext cx="45" cy="45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3" name="Freeform 195">
                  <a:extLst>
                    <a:ext uri="{FF2B5EF4-FFF2-40B4-BE49-F238E27FC236}">
                      <a16:creationId xmlns="" xmlns:a16="http://schemas.microsoft.com/office/drawing/2014/main" id="{6B47F291-58E8-45BE-9F77-B6B5E72F07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20" y="916"/>
                  <a:ext cx="272" cy="473"/>
                </a:xfrm>
                <a:custGeom>
                  <a:avLst/>
                  <a:gdLst>
                    <a:gd name="T0" fmla="*/ 82 w 115"/>
                    <a:gd name="T1" fmla="*/ 57 h 200"/>
                    <a:gd name="T2" fmla="*/ 112 w 115"/>
                    <a:gd name="T3" fmla="*/ 14 h 200"/>
                    <a:gd name="T4" fmla="*/ 110 w 115"/>
                    <a:gd name="T5" fmla="*/ 3 h 200"/>
                    <a:gd name="T6" fmla="*/ 99 w 115"/>
                    <a:gd name="T7" fmla="*/ 5 h 200"/>
                    <a:gd name="T8" fmla="*/ 72 w 115"/>
                    <a:gd name="T9" fmla="*/ 44 h 200"/>
                    <a:gd name="T10" fmla="*/ 65 w 115"/>
                    <a:gd name="T11" fmla="*/ 43 h 200"/>
                    <a:gd name="T12" fmla="*/ 64 w 115"/>
                    <a:gd name="T13" fmla="*/ 43 h 200"/>
                    <a:gd name="T14" fmla="*/ 50 w 115"/>
                    <a:gd name="T15" fmla="*/ 43 h 200"/>
                    <a:gd name="T16" fmla="*/ 50 w 115"/>
                    <a:gd name="T17" fmla="*/ 43 h 200"/>
                    <a:gd name="T18" fmla="*/ 43 w 115"/>
                    <a:gd name="T19" fmla="*/ 44 h 200"/>
                    <a:gd name="T20" fmla="*/ 16 w 115"/>
                    <a:gd name="T21" fmla="*/ 5 h 200"/>
                    <a:gd name="T22" fmla="*/ 4 w 115"/>
                    <a:gd name="T23" fmla="*/ 3 h 200"/>
                    <a:gd name="T24" fmla="*/ 2 w 115"/>
                    <a:gd name="T25" fmla="*/ 14 h 200"/>
                    <a:gd name="T26" fmla="*/ 32 w 115"/>
                    <a:gd name="T27" fmla="*/ 57 h 200"/>
                    <a:gd name="T28" fmla="*/ 37 w 115"/>
                    <a:gd name="T29" fmla="*/ 112 h 200"/>
                    <a:gd name="T30" fmla="*/ 37 w 115"/>
                    <a:gd name="T31" fmla="*/ 112 h 200"/>
                    <a:gd name="T32" fmla="*/ 31 w 115"/>
                    <a:gd name="T33" fmla="*/ 189 h 200"/>
                    <a:gd name="T34" fmla="*/ 39 w 115"/>
                    <a:gd name="T35" fmla="*/ 199 h 200"/>
                    <a:gd name="T36" fmla="*/ 50 w 115"/>
                    <a:gd name="T37" fmla="*/ 191 h 200"/>
                    <a:gd name="T38" fmla="*/ 55 w 115"/>
                    <a:gd name="T39" fmla="*/ 119 h 200"/>
                    <a:gd name="T40" fmla="*/ 60 w 115"/>
                    <a:gd name="T41" fmla="*/ 119 h 200"/>
                    <a:gd name="T42" fmla="*/ 65 w 115"/>
                    <a:gd name="T43" fmla="*/ 191 h 200"/>
                    <a:gd name="T44" fmla="*/ 75 w 115"/>
                    <a:gd name="T45" fmla="*/ 199 h 200"/>
                    <a:gd name="T46" fmla="*/ 84 w 115"/>
                    <a:gd name="T47" fmla="*/ 189 h 200"/>
                    <a:gd name="T48" fmla="*/ 78 w 115"/>
                    <a:gd name="T49" fmla="*/ 112 h 200"/>
                    <a:gd name="T50" fmla="*/ 78 w 115"/>
                    <a:gd name="T51" fmla="*/ 112 h 200"/>
                    <a:gd name="T52" fmla="*/ 82 w 115"/>
                    <a:gd name="T53" fmla="*/ 57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5" h="200">
                      <a:moveTo>
                        <a:pt x="82" y="57"/>
                      </a:moveTo>
                      <a:cubicBezTo>
                        <a:pt x="112" y="14"/>
                        <a:pt x="112" y="14"/>
                        <a:pt x="112" y="14"/>
                      </a:cubicBezTo>
                      <a:cubicBezTo>
                        <a:pt x="115" y="10"/>
                        <a:pt x="114" y="5"/>
                        <a:pt x="110" y="3"/>
                      </a:cubicBezTo>
                      <a:cubicBezTo>
                        <a:pt x="107" y="0"/>
                        <a:pt x="102" y="1"/>
                        <a:pt x="99" y="5"/>
                      </a:cubicBezTo>
                      <a:cubicBezTo>
                        <a:pt x="72" y="44"/>
                        <a:pt x="72" y="44"/>
                        <a:pt x="72" y="44"/>
                      </a:cubicBezTo>
                      <a:cubicBezTo>
                        <a:pt x="70" y="43"/>
                        <a:pt x="68" y="43"/>
                        <a:pt x="65" y="43"/>
                      </a:cubicBezTo>
                      <a:cubicBezTo>
                        <a:pt x="64" y="43"/>
                        <a:pt x="64" y="43"/>
                        <a:pt x="64" y="43"/>
                      </a:cubicBezTo>
                      <a:cubicBezTo>
                        <a:pt x="50" y="43"/>
                        <a:pt x="50" y="43"/>
                        <a:pt x="50" y="43"/>
                      </a:cubicBezTo>
                      <a:cubicBezTo>
                        <a:pt x="50" y="43"/>
                        <a:pt x="50" y="43"/>
                        <a:pt x="50" y="43"/>
                      </a:cubicBezTo>
                      <a:cubicBezTo>
                        <a:pt x="47" y="43"/>
                        <a:pt x="45" y="43"/>
                        <a:pt x="43" y="44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3" y="1"/>
                        <a:pt x="8" y="0"/>
                        <a:pt x="4" y="3"/>
                      </a:cubicBezTo>
                      <a:cubicBezTo>
                        <a:pt x="1" y="5"/>
                        <a:pt x="0" y="10"/>
                        <a:pt x="2" y="14"/>
                      </a:cubicBezTo>
                      <a:cubicBezTo>
                        <a:pt x="32" y="57"/>
                        <a:pt x="32" y="57"/>
                        <a:pt x="32" y="57"/>
                      </a:cubicBezTo>
                      <a:cubicBezTo>
                        <a:pt x="37" y="112"/>
                        <a:pt x="37" y="112"/>
                        <a:pt x="37" y="112"/>
                      </a:cubicBezTo>
                      <a:cubicBezTo>
                        <a:pt x="37" y="112"/>
                        <a:pt x="37" y="112"/>
                        <a:pt x="37" y="112"/>
                      </a:cubicBezTo>
                      <a:cubicBezTo>
                        <a:pt x="31" y="189"/>
                        <a:pt x="31" y="189"/>
                        <a:pt x="31" y="189"/>
                      </a:cubicBezTo>
                      <a:cubicBezTo>
                        <a:pt x="31" y="194"/>
                        <a:pt x="34" y="199"/>
                        <a:pt x="39" y="199"/>
                      </a:cubicBezTo>
                      <a:cubicBezTo>
                        <a:pt x="45" y="200"/>
                        <a:pt x="49" y="196"/>
                        <a:pt x="50" y="191"/>
                      </a:cubicBezTo>
                      <a:cubicBezTo>
                        <a:pt x="55" y="119"/>
                        <a:pt x="55" y="119"/>
                        <a:pt x="55" y="119"/>
                      </a:cubicBezTo>
                      <a:cubicBezTo>
                        <a:pt x="60" y="119"/>
                        <a:pt x="60" y="119"/>
                        <a:pt x="60" y="119"/>
                      </a:cubicBezTo>
                      <a:cubicBezTo>
                        <a:pt x="65" y="191"/>
                        <a:pt x="65" y="191"/>
                        <a:pt x="65" y="191"/>
                      </a:cubicBezTo>
                      <a:cubicBezTo>
                        <a:pt x="66" y="196"/>
                        <a:pt x="70" y="200"/>
                        <a:pt x="75" y="199"/>
                      </a:cubicBezTo>
                      <a:cubicBezTo>
                        <a:pt x="80" y="199"/>
                        <a:pt x="84" y="194"/>
                        <a:pt x="84" y="189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lnTo>
                        <a:pt x="82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4" name="Oval 196">
                  <a:extLst>
                    <a:ext uri="{FF2B5EF4-FFF2-40B4-BE49-F238E27FC236}">
                      <a16:creationId xmlns="" xmlns:a16="http://schemas.microsoft.com/office/drawing/2014/main" id="{1133ECCA-C381-4570-923C-CAA0BEBA4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15" y="930"/>
                  <a:ext cx="82" cy="83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5" name="Rectangle 197">
                  <a:extLst>
                    <a:ext uri="{FF2B5EF4-FFF2-40B4-BE49-F238E27FC236}">
                      <a16:creationId xmlns="" xmlns:a16="http://schemas.microsoft.com/office/drawing/2014/main" id="{E4AAFCEE-0A17-47E2-A23A-A5E7A997D6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92" y="888"/>
                  <a:ext cx="329" cy="1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6" name="Rectangle 198">
                  <a:extLst>
                    <a:ext uri="{FF2B5EF4-FFF2-40B4-BE49-F238E27FC236}">
                      <a16:creationId xmlns="" xmlns:a16="http://schemas.microsoft.com/office/drawing/2014/main" id="{2B3D8F2B-93F9-4D56-9B84-45125C35F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44" y="847"/>
                  <a:ext cx="38" cy="9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7" name="Rectangle 199">
                  <a:extLst>
                    <a:ext uri="{FF2B5EF4-FFF2-40B4-BE49-F238E27FC236}">
                      <a16:creationId xmlns="" xmlns:a16="http://schemas.microsoft.com/office/drawing/2014/main" id="{BE2303C3-3291-4466-AE0D-2F6E0CE1DE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611" y="864"/>
                  <a:ext cx="24" cy="66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8" name="Rectangle 200">
                  <a:extLst>
                    <a:ext uri="{FF2B5EF4-FFF2-40B4-BE49-F238E27FC236}">
                      <a16:creationId xmlns="" xmlns:a16="http://schemas.microsoft.com/office/drawing/2014/main" id="{BD73ED87-392E-4936-8DBE-4B6982B48C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30" y="847"/>
                  <a:ext cx="38" cy="9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9" name="Rectangle 201">
                  <a:extLst>
                    <a:ext uri="{FF2B5EF4-FFF2-40B4-BE49-F238E27FC236}">
                      <a16:creationId xmlns="" xmlns:a16="http://schemas.microsoft.com/office/drawing/2014/main" id="{0A14B010-0125-474E-B486-53E4386BBF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75" y="864"/>
                  <a:ext cx="26" cy="66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0" name="Rectangle 202">
                  <a:extLst>
                    <a:ext uri="{FF2B5EF4-FFF2-40B4-BE49-F238E27FC236}">
                      <a16:creationId xmlns="" xmlns:a16="http://schemas.microsoft.com/office/drawing/2014/main" id="{E69D039D-6D24-4109-B6DC-AFE570F2AD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64" y="1197"/>
                  <a:ext cx="57" cy="1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1" name="Rectangle 203">
                  <a:extLst>
                    <a:ext uri="{FF2B5EF4-FFF2-40B4-BE49-F238E27FC236}">
                      <a16:creationId xmlns="" xmlns:a16="http://schemas.microsoft.com/office/drawing/2014/main" id="{284F6037-D02B-43A5-A7D1-07072C5A0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17" y="1157"/>
                  <a:ext cx="38" cy="1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2" name="Rectangle 204">
                  <a:extLst>
                    <a:ext uri="{FF2B5EF4-FFF2-40B4-BE49-F238E27FC236}">
                      <a16:creationId xmlns="" xmlns:a16="http://schemas.microsoft.com/office/drawing/2014/main" id="{F55ECD10-7BDC-4B9C-AFBE-65D68DCE8F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84" y="1174"/>
                  <a:ext cx="23" cy="66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7" name="Rectangle 206">
                <a:extLst>
                  <a:ext uri="{FF2B5EF4-FFF2-40B4-BE49-F238E27FC236}">
                    <a16:creationId xmlns="" xmlns:a16="http://schemas.microsoft.com/office/drawing/2014/main" id="{D52880E5-C624-48E4-A362-2E351A000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05125" y="1836738"/>
                <a:ext cx="60325" cy="15875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Rectangle 207">
                <a:extLst>
                  <a:ext uri="{FF2B5EF4-FFF2-40B4-BE49-F238E27FC236}">
                    <a16:creationId xmlns="" xmlns:a16="http://schemas.microsoft.com/office/drawing/2014/main" id="{F260CC5D-2D89-47A7-BCF2-2CB0EB848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76563" y="1863725"/>
                <a:ext cx="41275" cy="1047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208">
                <a:extLst>
                  <a:ext uri="{FF2B5EF4-FFF2-40B4-BE49-F238E27FC236}">
                    <a16:creationId xmlns="" xmlns:a16="http://schemas.microsoft.com/office/drawing/2014/main" id="{DB923044-04A3-4926-9A60-F7E32ED5F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52838" y="917575"/>
                <a:ext cx="90487" cy="254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Rectangle 209">
                <a:extLst>
                  <a:ext uri="{FF2B5EF4-FFF2-40B4-BE49-F238E27FC236}">
                    <a16:creationId xmlns="" xmlns:a16="http://schemas.microsoft.com/office/drawing/2014/main" id="{398BC233-1348-42F5-AB0E-9942EFB7C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78225" y="854075"/>
                <a:ext cx="60325" cy="1539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ectangle 210">
                <a:extLst>
                  <a:ext uri="{FF2B5EF4-FFF2-40B4-BE49-F238E27FC236}">
                    <a16:creationId xmlns="" xmlns:a16="http://schemas.microsoft.com/office/drawing/2014/main" id="{A87B7396-3DAE-4046-B457-68859D0DF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5838" y="876300"/>
                <a:ext cx="36512" cy="1047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ectangle 211">
                <a:extLst>
                  <a:ext uri="{FF2B5EF4-FFF2-40B4-BE49-F238E27FC236}">
                    <a16:creationId xmlns="" xmlns:a16="http://schemas.microsoft.com/office/drawing/2014/main" id="{8FE0B5E4-E4B3-48E2-80A0-1D0508E8B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57613" y="854075"/>
                <a:ext cx="60325" cy="1539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Rectangle 212">
                <a:extLst>
                  <a:ext uri="{FF2B5EF4-FFF2-40B4-BE49-F238E27FC236}">
                    <a16:creationId xmlns="" xmlns:a16="http://schemas.microsoft.com/office/drawing/2014/main" id="{882F3784-43B4-4003-A0A5-D8EAF8A3D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29050" y="876300"/>
                <a:ext cx="41275" cy="1047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Rectangle 213">
                <a:extLst>
                  <a:ext uri="{FF2B5EF4-FFF2-40B4-BE49-F238E27FC236}">
                    <a16:creationId xmlns="" xmlns:a16="http://schemas.microsoft.com/office/drawing/2014/main" id="{BDF28344-3085-4B89-AFEF-023EF72E6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51200" y="-674688"/>
                <a:ext cx="90487" cy="254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Rectangle 214">
                <a:extLst>
                  <a:ext uri="{FF2B5EF4-FFF2-40B4-BE49-F238E27FC236}">
                    <a16:creationId xmlns="" xmlns:a16="http://schemas.microsoft.com/office/drawing/2014/main" id="{0767B83B-328F-4527-BBF1-2790D8C30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76588" y="-738188"/>
                <a:ext cx="60325" cy="1539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Rectangle 215">
                <a:extLst>
                  <a:ext uri="{FF2B5EF4-FFF2-40B4-BE49-F238E27FC236}">
                    <a16:creationId xmlns="" xmlns:a16="http://schemas.microsoft.com/office/drawing/2014/main" id="{CA2C62D0-58EE-4083-9AA2-59C22AE3D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24200" y="-715963"/>
                <a:ext cx="36512" cy="1047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ectangle 216">
                <a:extLst>
                  <a:ext uri="{FF2B5EF4-FFF2-40B4-BE49-F238E27FC236}">
                    <a16:creationId xmlns="" xmlns:a16="http://schemas.microsoft.com/office/drawing/2014/main" id="{CE43FABD-3806-4DEB-8C4F-54D777444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5975" y="-738188"/>
                <a:ext cx="60325" cy="1539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ectangle 217">
                <a:extLst>
                  <a:ext uri="{FF2B5EF4-FFF2-40B4-BE49-F238E27FC236}">
                    <a16:creationId xmlns="" xmlns:a16="http://schemas.microsoft.com/office/drawing/2014/main" id="{BEC4442F-31F0-40C0-AD68-5670E50F7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27413" y="-715963"/>
                <a:ext cx="41275" cy="10477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Rectangle 218">
                <a:extLst>
                  <a:ext uri="{FF2B5EF4-FFF2-40B4-BE49-F238E27FC236}">
                    <a16:creationId xmlns="" xmlns:a16="http://schemas.microsoft.com/office/drawing/2014/main" id="{97BD326C-17EA-4BC3-89F8-072FF62BF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22775" y="1292225"/>
                <a:ext cx="52387" cy="1905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ectangle 219">
                <a:extLst>
                  <a:ext uri="{FF2B5EF4-FFF2-40B4-BE49-F238E27FC236}">
                    <a16:creationId xmlns="" xmlns:a16="http://schemas.microsoft.com/office/drawing/2014/main" id="{FAAD070A-5F05-4968-9928-31AFF00B66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78325" y="1255713"/>
                <a:ext cx="33337" cy="9366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Rectangle 220">
                <a:extLst>
                  <a:ext uri="{FF2B5EF4-FFF2-40B4-BE49-F238E27FC236}">
                    <a16:creationId xmlns="" xmlns:a16="http://schemas.microsoft.com/office/drawing/2014/main" id="{D69314CF-AF86-4668-8F7C-E0B49F86FC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4988" y="1270000"/>
                <a:ext cx="22225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221">
                <a:extLst>
                  <a:ext uri="{FF2B5EF4-FFF2-40B4-BE49-F238E27FC236}">
                    <a16:creationId xmlns="" xmlns:a16="http://schemas.microsoft.com/office/drawing/2014/main" id="{F1CA6B5C-E28B-4BDF-9CC3-59E2B0B2B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86275" y="1255713"/>
                <a:ext cx="34925" cy="9366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222">
                <a:extLst>
                  <a:ext uri="{FF2B5EF4-FFF2-40B4-BE49-F238E27FC236}">
                    <a16:creationId xmlns="" xmlns:a16="http://schemas.microsoft.com/office/drawing/2014/main" id="{1E4D5751-362E-41A5-86CD-DC04DA593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9138" y="1270000"/>
                <a:ext cx="25400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Rectangle 223">
                <a:extLst>
                  <a:ext uri="{FF2B5EF4-FFF2-40B4-BE49-F238E27FC236}">
                    <a16:creationId xmlns="" xmlns:a16="http://schemas.microsoft.com/office/drawing/2014/main" id="{BCFF5AB5-A83A-4106-A67E-4A4559593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0550" y="808038"/>
                <a:ext cx="57150" cy="1905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ectangle 224">
                <a:extLst>
                  <a:ext uri="{FF2B5EF4-FFF2-40B4-BE49-F238E27FC236}">
                    <a16:creationId xmlns="" xmlns:a16="http://schemas.microsoft.com/office/drawing/2014/main" id="{1E266314-B79A-4D83-AF81-1FF20DCB2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56100" y="769938"/>
                <a:ext cx="36512" cy="9525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Rectangle 225">
                <a:extLst>
                  <a:ext uri="{FF2B5EF4-FFF2-40B4-BE49-F238E27FC236}">
                    <a16:creationId xmlns="" xmlns:a16="http://schemas.microsoft.com/office/drawing/2014/main" id="{18BBE326-8A79-4835-BD61-D6588C798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1175" y="785813"/>
                <a:ext cx="26987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226">
                <a:extLst>
                  <a:ext uri="{FF2B5EF4-FFF2-40B4-BE49-F238E27FC236}">
                    <a16:creationId xmlns="" xmlns:a16="http://schemas.microsoft.com/office/drawing/2014/main" id="{CDE7F486-6B95-4EF9-AFF4-BC4527E85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64050" y="769938"/>
                <a:ext cx="38100" cy="9525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227">
                <a:extLst>
                  <a:ext uri="{FF2B5EF4-FFF2-40B4-BE49-F238E27FC236}">
                    <a16:creationId xmlns="" xmlns:a16="http://schemas.microsoft.com/office/drawing/2014/main" id="{69811AD1-E530-4127-953C-383684A42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10088" y="785813"/>
                <a:ext cx="22225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Rectangle 228">
                <a:extLst>
                  <a:ext uri="{FF2B5EF4-FFF2-40B4-BE49-F238E27FC236}">
                    <a16:creationId xmlns="" xmlns:a16="http://schemas.microsoft.com/office/drawing/2014/main" id="{55CA9612-3815-408A-87D8-0DC733254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68388" y="-2517775"/>
                <a:ext cx="71437" cy="254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Rectangle 229">
                <a:extLst>
                  <a:ext uri="{FF2B5EF4-FFF2-40B4-BE49-F238E27FC236}">
                    <a16:creationId xmlns="" xmlns:a16="http://schemas.microsoft.com/office/drawing/2014/main" id="{5CD28EEC-D175-47BC-8B76-245464EF6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08063" y="-2566988"/>
                <a:ext cx="49212" cy="12382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Rectangle 230">
                <a:extLst>
                  <a:ext uri="{FF2B5EF4-FFF2-40B4-BE49-F238E27FC236}">
                    <a16:creationId xmlns="" xmlns:a16="http://schemas.microsoft.com/office/drawing/2014/main" id="{43FFD7FA-A721-4361-8246-181F8DAC2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6788" y="-2547938"/>
                <a:ext cx="30162" cy="8572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Rectangle 231">
                <a:extLst>
                  <a:ext uri="{FF2B5EF4-FFF2-40B4-BE49-F238E27FC236}">
                    <a16:creationId xmlns="" xmlns:a16="http://schemas.microsoft.com/office/drawing/2014/main" id="{7F832744-5085-465D-A679-DFFDFD80B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0938" y="-2566988"/>
                <a:ext cx="49212" cy="12382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Rectangle 232">
                <a:extLst>
                  <a:ext uri="{FF2B5EF4-FFF2-40B4-BE49-F238E27FC236}">
                    <a16:creationId xmlns="" xmlns:a16="http://schemas.microsoft.com/office/drawing/2014/main" id="{96EA6422-1E91-4A0C-B0C5-D8FC9B3E1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11263" y="-2547938"/>
                <a:ext cx="30162" cy="8572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Rectangle 233">
                <a:extLst>
                  <a:ext uri="{FF2B5EF4-FFF2-40B4-BE49-F238E27FC236}">
                    <a16:creationId xmlns="" xmlns:a16="http://schemas.microsoft.com/office/drawing/2014/main" id="{76715C24-F4EE-4C6C-A228-E455F1009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9700" y="2201863"/>
                <a:ext cx="55562" cy="142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Rectangle 234">
                <a:extLst>
                  <a:ext uri="{FF2B5EF4-FFF2-40B4-BE49-F238E27FC236}">
                    <a16:creationId xmlns="" xmlns:a16="http://schemas.microsoft.com/office/drawing/2014/main" id="{1030EDFC-EDE9-4517-A2A2-ABB07A8FB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75250" y="2160588"/>
                <a:ext cx="36512" cy="9366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Rectangle 235">
                <a:extLst>
                  <a:ext uri="{FF2B5EF4-FFF2-40B4-BE49-F238E27FC236}">
                    <a16:creationId xmlns="" xmlns:a16="http://schemas.microsoft.com/office/drawing/2014/main" id="{2C577651-7A17-4BE6-902B-C90886D72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45088" y="2174875"/>
                <a:ext cx="22225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Rectangle 236">
                <a:extLst>
                  <a:ext uri="{FF2B5EF4-FFF2-40B4-BE49-F238E27FC236}">
                    <a16:creationId xmlns="" xmlns:a16="http://schemas.microsoft.com/office/drawing/2014/main" id="{951DD896-D5D7-4CF7-A7B4-20A1F7DAC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3200" y="2160588"/>
                <a:ext cx="38100" cy="9366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Rectangle 237">
                <a:extLst>
                  <a:ext uri="{FF2B5EF4-FFF2-40B4-BE49-F238E27FC236}">
                    <a16:creationId xmlns="" xmlns:a16="http://schemas.microsoft.com/office/drawing/2014/main" id="{AFFB8CE2-C2ED-4B30-A411-E2F2E619B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29238" y="2174875"/>
                <a:ext cx="25400" cy="635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238">
                <a:extLst>
                  <a:ext uri="{FF2B5EF4-FFF2-40B4-BE49-F238E27FC236}">
                    <a16:creationId xmlns="" xmlns:a16="http://schemas.microsoft.com/office/drawing/2014/main" id="{8CB41CBD-4979-4A6D-81D5-6024F7295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2288" y="3665538"/>
                <a:ext cx="60325" cy="68263"/>
              </a:xfrm>
              <a:custGeom>
                <a:avLst/>
                <a:gdLst>
                  <a:gd name="T0" fmla="*/ 0 w 38"/>
                  <a:gd name="T1" fmla="*/ 10 h 43"/>
                  <a:gd name="T2" fmla="*/ 26 w 38"/>
                  <a:gd name="T3" fmla="*/ 43 h 43"/>
                  <a:gd name="T4" fmla="*/ 38 w 38"/>
                  <a:gd name="T5" fmla="*/ 33 h 43"/>
                  <a:gd name="T6" fmla="*/ 12 w 38"/>
                  <a:gd name="T7" fmla="*/ 0 h 43"/>
                  <a:gd name="T8" fmla="*/ 0 w 38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0" y="10"/>
                    </a:moveTo>
                    <a:lnTo>
                      <a:pt x="26" y="43"/>
                    </a:lnTo>
                    <a:lnTo>
                      <a:pt x="38" y="33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239">
                <a:extLst>
                  <a:ext uri="{FF2B5EF4-FFF2-40B4-BE49-F238E27FC236}">
                    <a16:creationId xmlns="" xmlns:a16="http://schemas.microsoft.com/office/drawing/2014/main" id="{F1E32B08-A525-4225-9F8B-25B5A1BC5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30850" y="3594100"/>
                <a:ext cx="120650" cy="104775"/>
              </a:xfrm>
              <a:custGeom>
                <a:avLst/>
                <a:gdLst>
                  <a:gd name="T0" fmla="*/ 0 w 76"/>
                  <a:gd name="T1" fmla="*/ 43 h 66"/>
                  <a:gd name="T2" fmla="*/ 19 w 76"/>
                  <a:gd name="T3" fmla="*/ 66 h 66"/>
                  <a:gd name="T4" fmla="*/ 76 w 76"/>
                  <a:gd name="T5" fmla="*/ 21 h 66"/>
                  <a:gd name="T6" fmla="*/ 59 w 76"/>
                  <a:gd name="T7" fmla="*/ 0 h 66"/>
                  <a:gd name="T8" fmla="*/ 0 w 76"/>
                  <a:gd name="T9" fmla="*/ 4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6">
                    <a:moveTo>
                      <a:pt x="0" y="43"/>
                    </a:moveTo>
                    <a:lnTo>
                      <a:pt x="19" y="66"/>
                    </a:lnTo>
                    <a:lnTo>
                      <a:pt x="76" y="21"/>
                    </a:lnTo>
                    <a:lnTo>
                      <a:pt x="59" y="0"/>
                    </a:lnTo>
                    <a:lnTo>
                      <a:pt x="0" y="4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240">
                <a:extLst>
                  <a:ext uri="{FF2B5EF4-FFF2-40B4-BE49-F238E27FC236}">
                    <a16:creationId xmlns="" xmlns:a16="http://schemas.microsoft.com/office/drawing/2014/main" id="{DF4F7AC8-296A-4709-8B2B-D72C56EFE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4500" y="3571875"/>
                <a:ext cx="82550" cy="71438"/>
              </a:xfrm>
              <a:custGeom>
                <a:avLst/>
                <a:gdLst>
                  <a:gd name="T0" fmla="*/ 0 w 52"/>
                  <a:gd name="T1" fmla="*/ 31 h 45"/>
                  <a:gd name="T2" fmla="*/ 11 w 52"/>
                  <a:gd name="T3" fmla="*/ 45 h 45"/>
                  <a:gd name="T4" fmla="*/ 52 w 52"/>
                  <a:gd name="T5" fmla="*/ 17 h 45"/>
                  <a:gd name="T6" fmla="*/ 40 w 52"/>
                  <a:gd name="T7" fmla="*/ 0 h 45"/>
                  <a:gd name="T8" fmla="*/ 0 w 52"/>
                  <a:gd name="T9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5">
                    <a:moveTo>
                      <a:pt x="0" y="31"/>
                    </a:moveTo>
                    <a:lnTo>
                      <a:pt x="11" y="45"/>
                    </a:lnTo>
                    <a:lnTo>
                      <a:pt x="52" y="17"/>
                    </a:lnTo>
                    <a:lnTo>
                      <a:pt x="40" y="0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241">
                <a:extLst>
                  <a:ext uri="{FF2B5EF4-FFF2-40B4-BE49-F238E27FC236}">
                    <a16:creationId xmlns="" xmlns:a16="http://schemas.microsoft.com/office/drawing/2014/main" id="{D69971D7-1332-42AD-A11F-E5A7C66A3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13400" y="3698875"/>
                <a:ext cx="120650" cy="106363"/>
              </a:xfrm>
              <a:custGeom>
                <a:avLst/>
                <a:gdLst>
                  <a:gd name="T0" fmla="*/ 0 w 76"/>
                  <a:gd name="T1" fmla="*/ 45 h 67"/>
                  <a:gd name="T2" fmla="*/ 17 w 76"/>
                  <a:gd name="T3" fmla="*/ 67 h 67"/>
                  <a:gd name="T4" fmla="*/ 76 w 76"/>
                  <a:gd name="T5" fmla="*/ 24 h 67"/>
                  <a:gd name="T6" fmla="*/ 60 w 76"/>
                  <a:gd name="T7" fmla="*/ 0 h 67"/>
                  <a:gd name="T8" fmla="*/ 0 w 76"/>
                  <a:gd name="T9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7">
                    <a:moveTo>
                      <a:pt x="0" y="45"/>
                    </a:moveTo>
                    <a:lnTo>
                      <a:pt x="17" y="67"/>
                    </a:lnTo>
                    <a:lnTo>
                      <a:pt x="76" y="24"/>
                    </a:lnTo>
                    <a:lnTo>
                      <a:pt x="60" y="0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242">
                <a:extLst>
                  <a:ext uri="{FF2B5EF4-FFF2-40B4-BE49-F238E27FC236}">
                    <a16:creationId xmlns="" xmlns:a16="http://schemas.microsoft.com/office/drawing/2014/main" id="{5014D77A-8393-47A5-8365-8B96A24D7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62613" y="3756025"/>
                <a:ext cx="79375" cy="71438"/>
              </a:xfrm>
              <a:custGeom>
                <a:avLst/>
                <a:gdLst>
                  <a:gd name="T0" fmla="*/ 40 w 50"/>
                  <a:gd name="T1" fmla="*/ 0 h 45"/>
                  <a:gd name="T2" fmla="*/ 0 w 50"/>
                  <a:gd name="T3" fmla="*/ 31 h 45"/>
                  <a:gd name="T4" fmla="*/ 12 w 50"/>
                  <a:gd name="T5" fmla="*/ 45 h 45"/>
                  <a:gd name="T6" fmla="*/ 50 w 50"/>
                  <a:gd name="T7" fmla="*/ 14 h 45"/>
                  <a:gd name="T8" fmla="*/ 40 w 50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5">
                    <a:moveTo>
                      <a:pt x="40" y="0"/>
                    </a:moveTo>
                    <a:lnTo>
                      <a:pt x="0" y="31"/>
                    </a:lnTo>
                    <a:lnTo>
                      <a:pt x="12" y="45"/>
                    </a:lnTo>
                    <a:lnTo>
                      <a:pt x="50" y="14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243">
                <a:extLst>
                  <a:ext uri="{FF2B5EF4-FFF2-40B4-BE49-F238E27FC236}">
                    <a16:creationId xmlns="" xmlns:a16="http://schemas.microsoft.com/office/drawing/2014/main" id="{F6D41FF1-0E02-4B40-90F4-FB973562F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72225" y="4627563"/>
                <a:ext cx="57150" cy="66675"/>
              </a:xfrm>
              <a:custGeom>
                <a:avLst/>
                <a:gdLst>
                  <a:gd name="T0" fmla="*/ 24 w 36"/>
                  <a:gd name="T1" fmla="*/ 0 h 42"/>
                  <a:gd name="T2" fmla="*/ 0 w 36"/>
                  <a:gd name="T3" fmla="*/ 35 h 42"/>
                  <a:gd name="T4" fmla="*/ 12 w 36"/>
                  <a:gd name="T5" fmla="*/ 42 h 42"/>
                  <a:gd name="T6" fmla="*/ 36 w 36"/>
                  <a:gd name="T7" fmla="*/ 7 h 42"/>
                  <a:gd name="T8" fmla="*/ 24 w 3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24" y="0"/>
                    </a:moveTo>
                    <a:lnTo>
                      <a:pt x="0" y="35"/>
                    </a:lnTo>
                    <a:lnTo>
                      <a:pt x="12" y="42"/>
                    </a:lnTo>
                    <a:lnTo>
                      <a:pt x="36" y="7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244">
                <a:extLst>
                  <a:ext uri="{FF2B5EF4-FFF2-40B4-BE49-F238E27FC236}">
                    <a16:creationId xmlns="" xmlns:a16="http://schemas.microsoft.com/office/drawing/2014/main" id="{1980C23F-782D-4252-90A5-75B4CFC70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76988" y="4556125"/>
                <a:ext cx="119062" cy="96838"/>
              </a:xfrm>
              <a:custGeom>
                <a:avLst/>
                <a:gdLst>
                  <a:gd name="T0" fmla="*/ 14 w 75"/>
                  <a:gd name="T1" fmla="*/ 0 h 61"/>
                  <a:gd name="T2" fmla="*/ 0 w 75"/>
                  <a:gd name="T3" fmla="*/ 23 h 61"/>
                  <a:gd name="T4" fmla="*/ 61 w 75"/>
                  <a:gd name="T5" fmla="*/ 61 h 61"/>
                  <a:gd name="T6" fmla="*/ 75 w 75"/>
                  <a:gd name="T7" fmla="*/ 38 h 61"/>
                  <a:gd name="T8" fmla="*/ 14 w 75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61">
                    <a:moveTo>
                      <a:pt x="14" y="0"/>
                    </a:moveTo>
                    <a:lnTo>
                      <a:pt x="0" y="23"/>
                    </a:lnTo>
                    <a:lnTo>
                      <a:pt x="61" y="61"/>
                    </a:lnTo>
                    <a:lnTo>
                      <a:pt x="75" y="38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245">
                <a:extLst>
                  <a:ext uri="{FF2B5EF4-FFF2-40B4-BE49-F238E27FC236}">
                    <a16:creationId xmlns="" xmlns:a16="http://schemas.microsoft.com/office/drawing/2014/main" id="{5F4C2E6F-44F8-4385-B74B-F7868167F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21438" y="4533900"/>
                <a:ext cx="82550" cy="63500"/>
              </a:xfrm>
              <a:custGeom>
                <a:avLst/>
                <a:gdLst>
                  <a:gd name="T0" fmla="*/ 10 w 52"/>
                  <a:gd name="T1" fmla="*/ 0 h 40"/>
                  <a:gd name="T2" fmla="*/ 0 w 52"/>
                  <a:gd name="T3" fmla="*/ 14 h 40"/>
                  <a:gd name="T4" fmla="*/ 43 w 52"/>
                  <a:gd name="T5" fmla="*/ 40 h 40"/>
                  <a:gd name="T6" fmla="*/ 52 w 52"/>
                  <a:gd name="T7" fmla="*/ 26 h 40"/>
                  <a:gd name="T8" fmla="*/ 10 w 52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0">
                    <a:moveTo>
                      <a:pt x="10" y="0"/>
                    </a:moveTo>
                    <a:lnTo>
                      <a:pt x="0" y="14"/>
                    </a:lnTo>
                    <a:lnTo>
                      <a:pt x="43" y="40"/>
                    </a:lnTo>
                    <a:lnTo>
                      <a:pt x="52" y="26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246">
                <a:extLst>
                  <a:ext uri="{FF2B5EF4-FFF2-40B4-BE49-F238E27FC236}">
                    <a16:creationId xmlns="" xmlns:a16="http://schemas.microsoft.com/office/drawing/2014/main" id="{1CE8A0A7-6BD8-46EE-A746-2DB2E0AF5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05550" y="4668838"/>
                <a:ext cx="119062" cy="101600"/>
              </a:xfrm>
              <a:custGeom>
                <a:avLst/>
                <a:gdLst>
                  <a:gd name="T0" fmla="*/ 14 w 75"/>
                  <a:gd name="T1" fmla="*/ 0 h 64"/>
                  <a:gd name="T2" fmla="*/ 0 w 75"/>
                  <a:gd name="T3" fmla="*/ 23 h 64"/>
                  <a:gd name="T4" fmla="*/ 61 w 75"/>
                  <a:gd name="T5" fmla="*/ 64 h 64"/>
                  <a:gd name="T6" fmla="*/ 75 w 75"/>
                  <a:gd name="T7" fmla="*/ 40 h 64"/>
                  <a:gd name="T8" fmla="*/ 14 w 75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64">
                    <a:moveTo>
                      <a:pt x="14" y="0"/>
                    </a:moveTo>
                    <a:lnTo>
                      <a:pt x="0" y="23"/>
                    </a:lnTo>
                    <a:lnTo>
                      <a:pt x="61" y="64"/>
                    </a:lnTo>
                    <a:lnTo>
                      <a:pt x="75" y="4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247">
                <a:extLst>
                  <a:ext uri="{FF2B5EF4-FFF2-40B4-BE49-F238E27FC236}">
                    <a16:creationId xmlns="" xmlns:a16="http://schemas.microsoft.com/office/drawing/2014/main" id="{B03E307E-B165-4452-AB81-F4DBB1FECF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00788" y="4724400"/>
                <a:ext cx="79375" cy="68263"/>
              </a:xfrm>
              <a:custGeom>
                <a:avLst/>
                <a:gdLst>
                  <a:gd name="T0" fmla="*/ 50 w 50"/>
                  <a:gd name="T1" fmla="*/ 26 h 43"/>
                  <a:gd name="T2" fmla="*/ 10 w 50"/>
                  <a:gd name="T3" fmla="*/ 0 h 43"/>
                  <a:gd name="T4" fmla="*/ 0 w 50"/>
                  <a:gd name="T5" fmla="*/ 17 h 43"/>
                  <a:gd name="T6" fmla="*/ 41 w 50"/>
                  <a:gd name="T7" fmla="*/ 43 h 43"/>
                  <a:gd name="T8" fmla="*/ 50 w 50"/>
                  <a:gd name="T9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50" y="26"/>
                    </a:moveTo>
                    <a:lnTo>
                      <a:pt x="10" y="0"/>
                    </a:lnTo>
                    <a:lnTo>
                      <a:pt x="0" y="17"/>
                    </a:lnTo>
                    <a:lnTo>
                      <a:pt x="41" y="43"/>
                    </a:lnTo>
                    <a:lnTo>
                      <a:pt x="50" y="2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248">
                <a:extLst>
                  <a:ext uri="{FF2B5EF4-FFF2-40B4-BE49-F238E27FC236}">
                    <a16:creationId xmlns="" xmlns:a16="http://schemas.microsoft.com/office/drawing/2014/main" id="{964EE8D6-3201-4489-946A-E483BE07A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6788" y="-1306513"/>
                <a:ext cx="142875" cy="252413"/>
              </a:xfrm>
              <a:custGeom>
                <a:avLst/>
                <a:gdLst>
                  <a:gd name="T0" fmla="*/ 27 w 38"/>
                  <a:gd name="T1" fmla="*/ 19 h 67"/>
                  <a:gd name="T2" fmla="*/ 37 w 38"/>
                  <a:gd name="T3" fmla="*/ 5 h 67"/>
                  <a:gd name="T4" fmla="*/ 37 w 38"/>
                  <a:gd name="T5" fmla="*/ 1 h 67"/>
                  <a:gd name="T6" fmla="*/ 33 w 38"/>
                  <a:gd name="T7" fmla="*/ 2 h 67"/>
                  <a:gd name="T8" fmla="*/ 24 w 38"/>
                  <a:gd name="T9" fmla="*/ 15 h 67"/>
                  <a:gd name="T10" fmla="*/ 21 w 38"/>
                  <a:gd name="T11" fmla="*/ 15 h 67"/>
                  <a:gd name="T12" fmla="*/ 21 w 38"/>
                  <a:gd name="T13" fmla="*/ 15 h 67"/>
                  <a:gd name="T14" fmla="*/ 16 w 38"/>
                  <a:gd name="T15" fmla="*/ 15 h 67"/>
                  <a:gd name="T16" fmla="*/ 16 w 38"/>
                  <a:gd name="T17" fmla="*/ 15 h 67"/>
                  <a:gd name="T18" fmla="*/ 14 w 38"/>
                  <a:gd name="T19" fmla="*/ 15 h 67"/>
                  <a:gd name="T20" fmla="*/ 5 w 38"/>
                  <a:gd name="T21" fmla="*/ 2 h 67"/>
                  <a:gd name="T22" fmla="*/ 1 w 38"/>
                  <a:gd name="T23" fmla="*/ 1 h 67"/>
                  <a:gd name="T24" fmla="*/ 0 w 38"/>
                  <a:gd name="T25" fmla="*/ 5 h 67"/>
                  <a:gd name="T26" fmla="*/ 10 w 38"/>
                  <a:gd name="T27" fmla="*/ 19 h 67"/>
                  <a:gd name="T28" fmla="*/ 12 w 38"/>
                  <a:gd name="T29" fmla="*/ 38 h 67"/>
                  <a:gd name="T30" fmla="*/ 12 w 38"/>
                  <a:gd name="T31" fmla="*/ 38 h 67"/>
                  <a:gd name="T32" fmla="*/ 10 w 38"/>
                  <a:gd name="T33" fmla="*/ 64 h 67"/>
                  <a:gd name="T34" fmla="*/ 13 w 38"/>
                  <a:gd name="T35" fmla="*/ 67 h 67"/>
                  <a:gd name="T36" fmla="*/ 16 w 38"/>
                  <a:gd name="T37" fmla="*/ 64 h 67"/>
                  <a:gd name="T38" fmla="*/ 18 w 38"/>
                  <a:gd name="T39" fmla="*/ 40 h 67"/>
                  <a:gd name="T40" fmla="*/ 20 w 38"/>
                  <a:gd name="T41" fmla="*/ 40 h 67"/>
                  <a:gd name="T42" fmla="*/ 21 w 38"/>
                  <a:gd name="T43" fmla="*/ 64 h 67"/>
                  <a:gd name="T44" fmla="*/ 25 w 38"/>
                  <a:gd name="T45" fmla="*/ 67 h 67"/>
                  <a:gd name="T46" fmla="*/ 28 w 38"/>
                  <a:gd name="T47" fmla="*/ 64 h 67"/>
                  <a:gd name="T48" fmla="*/ 26 w 38"/>
                  <a:gd name="T49" fmla="*/ 38 h 67"/>
                  <a:gd name="T50" fmla="*/ 26 w 38"/>
                  <a:gd name="T51" fmla="*/ 38 h 67"/>
                  <a:gd name="T52" fmla="*/ 27 w 38"/>
                  <a:gd name="T5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8" h="67">
                    <a:moveTo>
                      <a:pt x="27" y="19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8" y="4"/>
                      <a:pt x="38" y="2"/>
                      <a:pt x="37" y="1"/>
                    </a:cubicBezTo>
                    <a:cubicBezTo>
                      <a:pt x="35" y="0"/>
                      <a:pt x="34" y="1"/>
                      <a:pt x="33" y="2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5"/>
                      <a:pt x="22" y="15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0" y="65"/>
                      <a:pt x="11" y="67"/>
                      <a:pt x="13" y="67"/>
                    </a:cubicBezTo>
                    <a:cubicBezTo>
                      <a:pt x="15" y="67"/>
                      <a:pt x="16" y="66"/>
                      <a:pt x="16" y="64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6"/>
                      <a:pt x="23" y="67"/>
                      <a:pt x="25" y="67"/>
                    </a:cubicBezTo>
                    <a:cubicBezTo>
                      <a:pt x="27" y="67"/>
                      <a:pt x="28" y="65"/>
                      <a:pt x="28" y="64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lnTo>
                      <a:pt x="27" y="1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Oval 249">
                <a:extLst>
                  <a:ext uri="{FF2B5EF4-FFF2-40B4-BE49-F238E27FC236}">
                    <a16:creationId xmlns="" xmlns:a16="http://schemas.microsoft.com/office/drawing/2014/main" id="{00587AEA-E105-4FB7-8752-8E8C17EE0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4413" y="-1298575"/>
                <a:ext cx="46037" cy="46038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250">
                <a:extLst>
                  <a:ext uri="{FF2B5EF4-FFF2-40B4-BE49-F238E27FC236}">
                    <a16:creationId xmlns="" xmlns:a16="http://schemas.microsoft.com/office/drawing/2014/main" id="{E784DE88-0DC2-4BE3-9099-ACDE3A6CC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05088" y="-803275"/>
                <a:ext cx="146050" cy="252413"/>
              </a:xfrm>
              <a:custGeom>
                <a:avLst/>
                <a:gdLst>
                  <a:gd name="T0" fmla="*/ 28 w 39"/>
                  <a:gd name="T1" fmla="*/ 19 h 67"/>
                  <a:gd name="T2" fmla="*/ 38 w 39"/>
                  <a:gd name="T3" fmla="*/ 5 h 67"/>
                  <a:gd name="T4" fmla="*/ 37 w 39"/>
                  <a:gd name="T5" fmla="*/ 1 h 67"/>
                  <a:gd name="T6" fmla="*/ 34 w 39"/>
                  <a:gd name="T7" fmla="*/ 2 h 67"/>
                  <a:gd name="T8" fmla="*/ 24 w 39"/>
                  <a:gd name="T9" fmla="*/ 15 h 67"/>
                  <a:gd name="T10" fmla="*/ 22 w 39"/>
                  <a:gd name="T11" fmla="*/ 15 h 67"/>
                  <a:gd name="T12" fmla="*/ 22 w 39"/>
                  <a:gd name="T13" fmla="*/ 15 h 67"/>
                  <a:gd name="T14" fmla="*/ 17 w 39"/>
                  <a:gd name="T15" fmla="*/ 15 h 67"/>
                  <a:gd name="T16" fmla="*/ 17 w 39"/>
                  <a:gd name="T17" fmla="*/ 15 h 67"/>
                  <a:gd name="T18" fmla="*/ 15 w 39"/>
                  <a:gd name="T19" fmla="*/ 15 h 67"/>
                  <a:gd name="T20" fmla="*/ 6 w 39"/>
                  <a:gd name="T21" fmla="*/ 2 h 67"/>
                  <a:gd name="T22" fmla="*/ 2 w 39"/>
                  <a:gd name="T23" fmla="*/ 1 h 67"/>
                  <a:gd name="T24" fmla="*/ 1 w 39"/>
                  <a:gd name="T25" fmla="*/ 5 h 67"/>
                  <a:gd name="T26" fmla="*/ 11 w 39"/>
                  <a:gd name="T27" fmla="*/ 19 h 67"/>
                  <a:gd name="T28" fmla="*/ 13 w 39"/>
                  <a:gd name="T29" fmla="*/ 37 h 67"/>
                  <a:gd name="T30" fmla="*/ 13 w 39"/>
                  <a:gd name="T31" fmla="*/ 38 h 67"/>
                  <a:gd name="T32" fmla="*/ 11 w 39"/>
                  <a:gd name="T33" fmla="*/ 63 h 67"/>
                  <a:gd name="T34" fmla="*/ 14 w 39"/>
                  <a:gd name="T35" fmla="*/ 67 h 67"/>
                  <a:gd name="T36" fmla="*/ 17 w 39"/>
                  <a:gd name="T37" fmla="*/ 64 h 67"/>
                  <a:gd name="T38" fmla="*/ 19 w 39"/>
                  <a:gd name="T39" fmla="*/ 40 h 67"/>
                  <a:gd name="T40" fmla="*/ 20 w 39"/>
                  <a:gd name="T41" fmla="*/ 40 h 67"/>
                  <a:gd name="T42" fmla="*/ 22 w 39"/>
                  <a:gd name="T43" fmla="*/ 64 h 67"/>
                  <a:gd name="T44" fmla="*/ 26 w 39"/>
                  <a:gd name="T45" fmla="*/ 67 h 67"/>
                  <a:gd name="T46" fmla="*/ 28 w 39"/>
                  <a:gd name="T47" fmla="*/ 63 h 67"/>
                  <a:gd name="T48" fmla="*/ 26 w 39"/>
                  <a:gd name="T49" fmla="*/ 38 h 67"/>
                  <a:gd name="T50" fmla="*/ 26 w 39"/>
                  <a:gd name="T51" fmla="*/ 37 h 67"/>
                  <a:gd name="T52" fmla="*/ 28 w 39"/>
                  <a:gd name="T53" fmla="*/ 1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9" h="67">
                    <a:moveTo>
                      <a:pt x="28" y="19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39" y="4"/>
                      <a:pt x="38" y="2"/>
                      <a:pt x="37" y="1"/>
                    </a:cubicBezTo>
                    <a:cubicBezTo>
                      <a:pt x="36" y="0"/>
                      <a:pt x="34" y="0"/>
                      <a:pt x="34" y="2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3" y="15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5"/>
                      <a:pt x="15" y="15"/>
                      <a:pt x="15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1" y="2"/>
                      <a:pt x="0" y="4"/>
                      <a:pt x="1" y="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5"/>
                      <a:pt x="12" y="67"/>
                      <a:pt x="14" y="67"/>
                    </a:cubicBezTo>
                    <a:cubicBezTo>
                      <a:pt x="15" y="67"/>
                      <a:pt x="17" y="66"/>
                      <a:pt x="17" y="64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2" y="64"/>
                      <a:pt x="22" y="64"/>
                      <a:pt x="22" y="64"/>
                    </a:cubicBezTo>
                    <a:cubicBezTo>
                      <a:pt x="22" y="66"/>
                      <a:pt x="24" y="67"/>
                      <a:pt x="26" y="67"/>
                    </a:cubicBezTo>
                    <a:cubicBezTo>
                      <a:pt x="27" y="67"/>
                      <a:pt x="29" y="65"/>
                      <a:pt x="28" y="63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7"/>
                    </a:cubicBezTo>
                    <a:lnTo>
                      <a:pt x="28" y="1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Oval 251">
                <a:extLst>
                  <a:ext uri="{FF2B5EF4-FFF2-40B4-BE49-F238E27FC236}">
                    <a16:creationId xmlns="" xmlns:a16="http://schemas.microsoft.com/office/drawing/2014/main" id="{C327C304-7C0F-496F-9004-96E75E57C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57475" y="-795338"/>
                <a:ext cx="41275" cy="46038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252">
                <a:extLst>
                  <a:ext uri="{FF2B5EF4-FFF2-40B4-BE49-F238E27FC236}">
                    <a16:creationId xmlns="" xmlns:a16="http://schemas.microsoft.com/office/drawing/2014/main" id="{B1B2E02B-2271-47EC-9386-605FD2323C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3263" y="285750"/>
                <a:ext cx="327025" cy="571500"/>
              </a:xfrm>
              <a:custGeom>
                <a:avLst/>
                <a:gdLst>
                  <a:gd name="T0" fmla="*/ 63 w 87"/>
                  <a:gd name="T1" fmla="*/ 43 h 152"/>
                  <a:gd name="T2" fmla="*/ 85 w 87"/>
                  <a:gd name="T3" fmla="*/ 11 h 152"/>
                  <a:gd name="T4" fmla="*/ 84 w 87"/>
                  <a:gd name="T5" fmla="*/ 2 h 152"/>
                  <a:gd name="T6" fmla="*/ 75 w 87"/>
                  <a:gd name="T7" fmla="*/ 4 h 152"/>
                  <a:gd name="T8" fmla="*/ 54 w 87"/>
                  <a:gd name="T9" fmla="*/ 34 h 152"/>
                  <a:gd name="T10" fmla="*/ 49 w 87"/>
                  <a:gd name="T11" fmla="*/ 33 h 152"/>
                  <a:gd name="T12" fmla="*/ 49 w 87"/>
                  <a:gd name="T13" fmla="*/ 33 h 152"/>
                  <a:gd name="T14" fmla="*/ 38 w 87"/>
                  <a:gd name="T15" fmla="*/ 33 h 152"/>
                  <a:gd name="T16" fmla="*/ 38 w 87"/>
                  <a:gd name="T17" fmla="*/ 33 h 152"/>
                  <a:gd name="T18" fmla="*/ 32 w 87"/>
                  <a:gd name="T19" fmla="*/ 34 h 152"/>
                  <a:gd name="T20" fmla="*/ 11 w 87"/>
                  <a:gd name="T21" fmla="*/ 4 h 152"/>
                  <a:gd name="T22" fmla="*/ 3 w 87"/>
                  <a:gd name="T23" fmla="*/ 2 h 152"/>
                  <a:gd name="T24" fmla="*/ 1 w 87"/>
                  <a:gd name="T25" fmla="*/ 11 h 152"/>
                  <a:gd name="T26" fmla="*/ 24 w 87"/>
                  <a:gd name="T27" fmla="*/ 43 h 152"/>
                  <a:gd name="T28" fmla="*/ 28 w 87"/>
                  <a:gd name="T29" fmla="*/ 85 h 152"/>
                  <a:gd name="T30" fmla="*/ 28 w 87"/>
                  <a:gd name="T31" fmla="*/ 86 h 152"/>
                  <a:gd name="T32" fmla="*/ 23 w 87"/>
                  <a:gd name="T33" fmla="*/ 144 h 152"/>
                  <a:gd name="T34" fmla="*/ 30 w 87"/>
                  <a:gd name="T35" fmla="*/ 152 h 152"/>
                  <a:gd name="T36" fmla="*/ 37 w 87"/>
                  <a:gd name="T37" fmla="*/ 146 h 152"/>
                  <a:gd name="T38" fmla="*/ 42 w 87"/>
                  <a:gd name="T39" fmla="*/ 91 h 152"/>
                  <a:gd name="T40" fmla="*/ 45 w 87"/>
                  <a:gd name="T41" fmla="*/ 91 h 152"/>
                  <a:gd name="T42" fmla="*/ 49 w 87"/>
                  <a:gd name="T43" fmla="*/ 146 h 152"/>
                  <a:gd name="T44" fmla="*/ 57 w 87"/>
                  <a:gd name="T45" fmla="*/ 152 h 152"/>
                  <a:gd name="T46" fmla="*/ 64 w 87"/>
                  <a:gd name="T47" fmla="*/ 144 h 152"/>
                  <a:gd name="T48" fmla="*/ 59 w 87"/>
                  <a:gd name="T49" fmla="*/ 86 h 152"/>
                  <a:gd name="T50" fmla="*/ 59 w 87"/>
                  <a:gd name="T51" fmla="*/ 85 h 152"/>
                  <a:gd name="T52" fmla="*/ 63 w 87"/>
                  <a:gd name="T53" fmla="*/ 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152">
                    <a:moveTo>
                      <a:pt x="63" y="43"/>
                    </a:moveTo>
                    <a:cubicBezTo>
                      <a:pt x="85" y="11"/>
                      <a:pt x="85" y="11"/>
                      <a:pt x="85" y="11"/>
                    </a:cubicBezTo>
                    <a:cubicBezTo>
                      <a:pt x="87" y="8"/>
                      <a:pt x="87" y="4"/>
                      <a:pt x="84" y="2"/>
                    </a:cubicBezTo>
                    <a:cubicBezTo>
                      <a:pt x="81" y="0"/>
                      <a:pt x="77" y="1"/>
                      <a:pt x="75" y="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3" y="33"/>
                      <a:pt x="51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6" y="33"/>
                      <a:pt x="34" y="33"/>
                      <a:pt x="32" y="3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1"/>
                      <a:pt x="6" y="0"/>
                      <a:pt x="3" y="2"/>
                    </a:cubicBezTo>
                    <a:cubicBezTo>
                      <a:pt x="0" y="4"/>
                      <a:pt x="0" y="8"/>
                      <a:pt x="1" y="11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28" y="85"/>
                      <a:pt x="28" y="86"/>
                      <a:pt x="28" y="86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3" y="148"/>
                      <a:pt x="26" y="152"/>
                      <a:pt x="30" y="152"/>
                    </a:cubicBezTo>
                    <a:cubicBezTo>
                      <a:pt x="34" y="152"/>
                      <a:pt x="37" y="150"/>
                      <a:pt x="37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50"/>
                      <a:pt x="53" y="152"/>
                      <a:pt x="57" y="152"/>
                    </a:cubicBezTo>
                    <a:cubicBezTo>
                      <a:pt x="61" y="152"/>
                      <a:pt x="64" y="148"/>
                      <a:pt x="64" y="144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59" y="86"/>
                      <a:pt x="59" y="85"/>
                      <a:pt x="59" y="85"/>
                    </a:cubicBezTo>
                    <a:lnTo>
                      <a:pt x="63" y="4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Oval 253">
                <a:extLst>
                  <a:ext uri="{FF2B5EF4-FFF2-40B4-BE49-F238E27FC236}">
                    <a16:creationId xmlns="" xmlns:a16="http://schemas.microsoft.com/office/drawing/2014/main" id="{DA9E9661-8733-4D9A-9400-AD953130F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55975" y="301625"/>
                <a:ext cx="101600" cy="10160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254">
                <a:extLst>
                  <a:ext uri="{FF2B5EF4-FFF2-40B4-BE49-F238E27FC236}">
                    <a16:creationId xmlns="" xmlns:a16="http://schemas.microsoft.com/office/drawing/2014/main" id="{B9E293DA-C863-435D-82E8-89EAFE7F5A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01713" y="-3138488"/>
                <a:ext cx="344487" cy="473075"/>
              </a:xfrm>
              <a:custGeom>
                <a:avLst/>
                <a:gdLst>
                  <a:gd name="T0" fmla="*/ 84 w 92"/>
                  <a:gd name="T1" fmla="*/ 3 h 126"/>
                  <a:gd name="T2" fmla="*/ 34 w 92"/>
                  <a:gd name="T3" fmla="*/ 1 h 126"/>
                  <a:gd name="T4" fmla="*/ 24 w 92"/>
                  <a:gd name="T5" fmla="*/ 1 h 126"/>
                  <a:gd name="T6" fmla="*/ 18 w 92"/>
                  <a:gd name="T7" fmla="*/ 3 h 126"/>
                  <a:gd name="T8" fmla="*/ 15 w 92"/>
                  <a:gd name="T9" fmla="*/ 9 h 126"/>
                  <a:gd name="T10" fmla="*/ 2 w 92"/>
                  <a:gd name="T11" fmla="*/ 34 h 126"/>
                  <a:gd name="T12" fmla="*/ 6 w 92"/>
                  <a:gd name="T13" fmla="*/ 45 h 126"/>
                  <a:gd name="T14" fmla="*/ 17 w 92"/>
                  <a:gd name="T15" fmla="*/ 42 h 126"/>
                  <a:gd name="T16" fmla="*/ 20 w 92"/>
                  <a:gd name="T17" fmla="*/ 35 h 126"/>
                  <a:gd name="T18" fmla="*/ 29 w 92"/>
                  <a:gd name="T19" fmla="*/ 38 h 126"/>
                  <a:gd name="T20" fmla="*/ 60 w 92"/>
                  <a:gd name="T21" fmla="*/ 41 h 126"/>
                  <a:gd name="T22" fmla="*/ 44 w 92"/>
                  <a:gd name="T23" fmla="*/ 66 h 126"/>
                  <a:gd name="T24" fmla="*/ 45 w 92"/>
                  <a:gd name="T25" fmla="*/ 75 h 126"/>
                  <a:gd name="T26" fmla="*/ 60 w 92"/>
                  <a:gd name="T27" fmla="*/ 115 h 126"/>
                  <a:gd name="T28" fmla="*/ 72 w 92"/>
                  <a:gd name="T29" fmla="*/ 121 h 126"/>
                  <a:gd name="T30" fmla="*/ 74 w 92"/>
                  <a:gd name="T31" fmla="*/ 120 h 126"/>
                  <a:gd name="T32" fmla="*/ 83 w 92"/>
                  <a:gd name="T33" fmla="*/ 126 h 126"/>
                  <a:gd name="T34" fmla="*/ 92 w 92"/>
                  <a:gd name="T35" fmla="*/ 117 h 126"/>
                  <a:gd name="T36" fmla="*/ 92 w 92"/>
                  <a:gd name="T37" fmla="*/ 18 h 126"/>
                  <a:gd name="T38" fmla="*/ 92 w 92"/>
                  <a:gd name="T39" fmla="*/ 16 h 126"/>
                  <a:gd name="T40" fmla="*/ 84 w 92"/>
                  <a:gd name="T41" fmla="*/ 3 h 126"/>
                  <a:gd name="T42" fmla="*/ 63 w 92"/>
                  <a:gd name="T43" fmla="*/ 71 h 126"/>
                  <a:gd name="T44" fmla="*/ 73 w 92"/>
                  <a:gd name="T45" fmla="*/ 55 h 126"/>
                  <a:gd name="T46" fmla="*/ 73 w 92"/>
                  <a:gd name="T47" fmla="*/ 97 h 126"/>
                  <a:gd name="T48" fmla="*/ 63 w 92"/>
                  <a:gd name="T49" fmla="*/ 7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" h="126">
                    <a:moveTo>
                      <a:pt x="84" y="3"/>
                    </a:moveTo>
                    <a:cubicBezTo>
                      <a:pt x="34" y="1"/>
                      <a:pt x="34" y="1"/>
                      <a:pt x="34" y="1"/>
                    </a:cubicBezTo>
                    <a:cubicBezTo>
                      <a:pt x="30" y="0"/>
                      <a:pt x="27" y="0"/>
                      <a:pt x="24" y="1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7" y="5"/>
                      <a:pt x="16" y="7"/>
                      <a:pt x="15" y="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38"/>
                      <a:pt x="2" y="43"/>
                      <a:pt x="6" y="45"/>
                    </a:cubicBezTo>
                    <a:cubicBezTo>
                      <a:pt x="10" y="47"/>
                      <a:pt x="14" y="46"/>
                      <a:pt x="17" y="42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3" y="36"/>
                      <a:pt x="26" y="37"/>
                      <a:pt x="29" y="38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3" y="69"/>
                      <a:pt x="43" y="72"/>
                      <a:pt x="45" y="75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2" y="120"/>
                      <a:pt x="67" y="123"/>
                      <a:pt x="72" y="121"/>
                    </a:cubicBezTo>
                    <a:cubicBezTo>
                      <a:pt x="73" y="120"/>
                      <a:pt x="73" y="120"/>
                      <a:pt x="74" y="120"/>
                    </a:cubicBezTo>
                    <a:cubicBezTo>
                      <a:pt x="75" y="124"/>
                      <a:pt x="78" y="126"/>
                      <a:pt x="83" y="126"/>
                    </a:cubicBezTo>
                    <a:cubicBezTo>
                      <a:pt x="88" y="126"/>
                      <a:pt x="92" y="122"/>
                      <a:pt x="92" y="117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17"/>
                      <a:pt x="92" y="17"/>
                      <a:pt x="92" y="16"/>
                    </a:cubicBezTo>
                    <a:cubicBezTo>
                      <a:pt x="91" y="10"/>
                      <a:pt x="89" y="4"/>
                      <a:pt x="84" y="3"/>
                    </a:cubicBezTo>
                    <a:close/>
                    <a:moveTo>
                      <a:pt x="63" y="71"/>
                    </a:move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97"/>
                      <a:pt x="73" y="97"/>
                      <a:pt x="73" y="97"/>
                    </a:cubicBezTo>
                    <a:lnTo>
                      <a:pt x="63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255">
                <a:extLst>
                  <a:ext uri="{FF2B5EF4-FFF2-40B4-BE49-F238E27FC236}">
                    <a16:creationId xmlns="" xmlns:a16="http://schemas.microsoft.com/office/drawing/2014/main" id="{A54F6684-3861-4C50-AE41-5B8883F451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22338" y="-3213100"/>
                <a:ext cx="138112" cy="138113"/>
              </a:xfrm>
              <a:custGeom>
                <a:avLst/>
                <a:gdLst>
                  <a:gd name="T0" fmla="*/ 16 w 37"/>
                  <a:gd name="T1" fmla="*/ 36 h 37"/>
                  <a:gd name="T2" fmla="*/ 36 w 37"/>
                  <a:gd name="T3" fmla="*/ 21 h 37"/>
                  <a:gd name="T4" fmla="*/ 21 w 37"/>
                  <a:gd name="T5" fmla="*/ 1 h 37"/>
                  <a:gd name="T6" fmla="*/ 1 w 37"/>
                  <a:gd name="T7" fmla="*/ 16 h 37"/>
                  <a:gd name="T8" fmla="*/ 16 w 37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16" y="36"/>
                    </a:moveTo>
                    <a:cubicBezTo>
                      <a:pt x="25" y="37"/>
                      <a:pt x="34" y="31"/>
                      <a:pt x="36" y="21"/>
                    </a:cubicBezTo>
                    <a:cubicBezTo>
                      <a:pt x="37" y="12"/>
                      <a:pt x="31" y="3"/>
                      <a:pt x="21" y="1"/>
                    </a:cubicBezTo>
                    <a:cubicBezTo>
                      <a:pt x="12" y="0"/>
                      <a:pt x="3" y="6"/>
                      <a:pt x="1" y="16"/>
                    </a:cubicBezTo>
                    <a:cubicBezTo>
                      <a:pt x="0" y="25"/>
                      <a:pt x="6" y="34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256">
                <a:extLst>
                  <a:ext uri="{FF2B5EF4-FFF2-40B4-BE49-F238E27FC236}">
                    <a16:creationId xmlns="" xmlns:a16="http://schemas.microsoft.com/office/drawing/2014/main" id="{7972EE3E-DD79-4748-80D2-8D0755843B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517563" y="-2962275"/>
                <a:ext cx="363537" cy="365125"/>
              </a:xfrm>
              <a:custGeom>
                <a:avLst/>
                <a:gdLst>
                  <a:gd name="T0" fmla="*/ 49 w 97"/>
                  <a:gd name="T1" fmla="*/ 0 h 97"/>
                  <a:gd name="T2" fmla="*/ 0 w 97"/>
                  <a:gd name="T3" fmla="*/ 49 h 97"/>
                  <a:gd name="T4" fmla="*/ 49 w 97"/>
                  <a:gd name="T5" fmla="*/ 97 h 97"/>
                  <a:gd name="T6" fmla="*/ 97 w 97"/>
                  <a:gd name="T7" fmla="*/ 49 h 97"/>
                  <a:gd name="T8" fmla="*/ 49 w 97"/>
                  <a:gd name="T9" fmla="*/ 0 h 97"/>
                  <a:gd name="T10" fmla="*/ 49 w 97"/>
                  <a:gd name="T11" fmla="*/ 88 h 97"/>
                  <a:gd name="T12" fmla="*/ 10 w 97"/>
                  <a:gd name="T13" fmla="*/ 49 h 97"/>
                  <a:gd name="T14" fmla="*/ 49 w 97"/>
                  <a:gd name="T15" fmla="*/ 10 h 97"/>
                  <a:gd name="T16" fmla="*/ 88 w 97"/>
                  <a:gd name="T17" fmla="*/ 49 h 97"/>
                  <a:gd name="T18" fmla="*/ 49 w 97"/>
                  <a:gd name="T19" fmla="*/ 8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7">
                    <a:moveTo>
                      <a:pt x="49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7"/>
                      <a:pt x="49" y="97"/>
                    </a:cubicBezTo>
                    <a:cubicBezTo>
                      <a:pt x="75" y="97"/>
                      <a:pt x="97" y="76"/>
                      <a:pt x="97" y="49"/>
                    </a:cubicBezTo>
                    <a:cubicBezTo>
                      <a:pt x="97" y="22"/>
                      <a:pt x="75" y="0"/>
                      <a:pt x="49" y="0"/>
                    </a:cubicBezTo>
                    <a:close/>
                    <a:moveTo>
                      <a:pt x="49" y="88"/>
                    </a:moveTo>
                    <a:cubicBezTo>
                      <a:pt x="27" y="88"/>
                      <a:pt x="10" y="70"/>
                      <a:pt x="10" y="49"/>
                    </a:cubicBezTo>
                    <a:cubicBezTo>
                      <a:pt x="10" y="27"/>
                      <a:pt x="27" y="10"/>
                      <a:pt x="49" y="10"/>
                    </a:cubicBezTo>
                    <a:cubicBezTo>
                      <a:pt x="70" y="10"/>
                      <a:pt x="88" y="27"/>
                      <a:pt x="88" y="49"/>
                    </a:cubicBezTo>
                    <a:cubicBezTo>
                      <a:pt x="88" y="70"/>
                      <a:pt x="70" y="88"/>
                      <a:pt x="49" y="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257">
                <a:extLst>
                  <a:ext uri="{FF2B5EF4-FFF2-40B4-BE49-F238E27FC236}">
                    <a16:creationId xmlns="" xmlns:a16="http://schemas.microsoft.com/office/drawing/2014/main" id="{F5745950-9E5A-41B7-A5F4-884365EF6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054138" y="-2962275"/>
                <a:ext cx="365125" cy="365125"/>
              </a:xfrm>
              <a:custGeom>
                <a:avLst/>
                <a:gdLst>
                  <a:gd name="T0" fmla="*/ 48 w 97"/>
                  <a:gd name="T1" fmla="*/ 0 h 97"/>
                  <a:gd name="T2" fmla="*/ 0 w 97"/>
                  <a:gd name="T3" fmla="*/ 49 h 97"/>
                  <a:gd name="T4" fmla="*/ 48 w 97"/>
                  <a:gd name="T5" fmla="*/ 97 h 97"/>
                  <a:gd name="T6" fmla="*/ 97 w 97"/>
                  <a:gd name="T7" fmla="*/ 49 h 97"/>
                  <a:gd name="T8" fmla="*/ 48 w 97"/>
                  <a:gd name="T9" fmla="*/ 0 h 97"/>
                  <a:gd name="T10" fmla="*/ 48 w 97"/>
                  <a:gd name="T11" fmla="*/ 88 h 97"/>
                  <a:gd name="T12" fmla="*/ 10 w 97"/>
                  <a:gd name="T13" fmla="*/ 49 h 97"/>
                  <a:gd name="T14" fmla="*/ 48 w 97"/>
                  <a:gd name="T15" fmla="*/ 10 h 97"/>
                  <a:gd name="T16" fmla="*/ 87 w 97"/>
                  <a:gd name="T17" fmla="*/ 49 h 97"/>
                  <a:gd name="T18" fmla="*/ 48 w 97"/>
                  <a:gd name="T19" fmla="*/ 8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97">
                    <a:moveTo>
                      <a:pt x="48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6"/>
                      <a:pt x="22" y="97"/>
                      <a:pt x="48" y="97"/>
                    </a:cubicBezTo>
                    <a:cubicBezTo>
                      <a:pt x="75" y="97"/>
                      <a:pt x="97" y="76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88"/>
                    </a:moveTo>
                    <a:cubicBezTo>
                      <a:pt x="27" y="88"/>
                      <a:pt x="10" y="70"/>
                      <a:pt x="10" y="49"/>
                    </a:cubicBezTo>
                    <a:cubicBezTo>
                      <a:pt x="10" y="27"/>
                      <a:pt x="27" y="10"/>
                      <a:pt x="48" y="10"/>
                    </a:cubicBezTo>
                    <a:cubicBezTo>
                      <a:pt x="70" y="10"/>
                      <a:pt x="87" y="27"/>
                      <a:pt x="87" y="49"/>
                    </a:cubicBezTo>
                    <a:cubicBezTo>
                      <a:pt x="87" y="70"/>
                      <a:pt x="70" y="88"/>
                      <a:pt x="48" y="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258">
                <a:extLst>
                  <a:ext uri="{FF2B5EF4-FFF2-40B4-BE49-F238E27FC236}">
                    <a16:creationId xmlns="" xmlns:a16="http://schemas.microsoft.com/office/drawing/2014/main" id="{427C1286-5024-434B-8057-5BEF99340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7113" y="-820738"/>
                <a:ext cx="333375" cy="190500"/>
              </a:xfrm>
              <a:custGeom>
                <a:avLst/>
                <a:gdLst>
                  <a:gd name="T0" fmla="*/ 4 w 89"/>
                  <a:gd name="T1" fmla="*/ 25 h 51"/>
                  <a:gd name="T2" fmla="*/ 45 w 89"/>
                  <a:gd name="T3" fmla="*/ 32 h 51"/>
                  <a:gd name="T4" fmla="*/ 46 w 89"/>
                  <a:gd name="T5" fmla="*/ 34 h 51"/>
                  <a:gd name="T6" fmla="*/ 52 w 89"/>
                  <a:gd name="T7" fmla="*/ 41 h 51"/>
                  <a:gd name="T8" fmla="*/ 68 w 89"/>
                  <a:gd name="T9" fmla="*/ 38 h 51"/>
                  <a:gd name="T10" fmla="*/ 82 w 89"/>
                  <a:gd name="T11" fmla="*/ 47 h 51"/>
                  <a:gd name="T12" fmla="*/ 87 w 89"/>
                  <a:gd name="T13" fmla="*/ 51 h 51"/>
                  <a:gd name="T14" fmla="*/ 87 w 89"/>
                  <a:gd name="T15" fmla="*/ 46 h 51"/>
                  <a:gd name="T16" fmla="*/ 65 w 89"/>
                  <a:gd name="T17" fmla="*/ 19 h 51"/>
                  <a:gd name="T18" fmla="*/ 65 w 89"/>
                  <a:gd name="T19" fmla="*/ 18 h 51"/>
                  <a:gd name="T20" fmla="*/ 72 w 89"/>
                  <a:gd name="T21" fmla="*/ 12 h 51"/>
                  <a:gd name="T22" fmla="*/ 79 w 89"/>
                  <a:gd name="T23" fmla="*/ 22 h 51"/>
                  <a:gd name="T24" fmla="*/ 86 w 89"/>
                  <a:gd name="T25" fmla="*/ 23 h 51"/>
                  <a:gd name="T26" fmla="*/ 87 w 89"/>
                  <a:gd name="T27" fmla="*/ 16 h 51"/>
                  <a:gd name="T28" fmla="*/ 76 w 89"/>
                  <a:gd name="T29" fmla="*/ 3 h 51"/>
                  <a:gd name="T30" fmla="*/ 76 w 89"/>
                  <a:gd name="T31" fmla="*/ 2 h 51"/>
                  <a:gd name="T32" fmla="*/ 76 w 89"/>
                  <a:gd name="T33" fmla="*/ 2 h 51"/>
                  <a:gd name="T34" fmla="*/ 69 w 89"/>
                  <a:gd name="T35" fmla="*/ 1 h 51"/>
                  <a:gd name="T36" fmla="*/ 53 w 89"/>
                  <a:gd name="T37" fmla="*/ 15 h 51"/>
                  <a:gd name="T38" fmla="*/ 53 w 89"/>
                  <a:gd name="T39" fmla="*/ 15 h 51"/>
                  <a:gd name="T40" fmla="*/ 46 w 89"/>
                  <a:gd name="T41" fmla="*/ 21 h 51"/>
                  <a:gd name="T42" fmla="*/ 44 w 89"/>
                  <a:gd name="T43" fmla="*/ 22 h 51"/>
                  <a:gd name="T44" fmla="*/ 6 w 89"/>
                  <a:gd name="T45" fmla="*/ 15 h 51"/>
                  <a:gd name="T46" fmla="*/ 0 w 89"/>
                  <a:gd name="T47" fmla="*/ 19 h 51"/>
                  <a:gd name="T48" fmla="*/ 4 w 89"/>
                  <a:gd name="T49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" h="51">
                    <a:moveTo>
                      <a:pt x="4" y="25"/>
                    </a:move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4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6" y="39"/>
                      <a:pt x="60" y="36"/>
                      <a:pt x="68" y="38"/>
                    </a:cubicBezTo>
                    <a:cubicBezTo>
                      <a:pt x="76" y="39"/>
                      <a:pt x="80" y="44"/>
                      <a:pt x="82" y="47"/>
                    </a:cubicBezTo>
                    <a:cubicBezTo>
                      <a:pt x="84" y="49"/>
                      <a:pt x="85" y="50"/>
                      <a:pt x="87" y="51"/>
                    </a:cubicBezTo>
                    <a:cubicBezTo>
                      <a:pt x="88" y="50"/>
                      <a:pt x="89" y="48"/>
                      <a:pt x="87" y="46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81" y="24"/>
                      <a:pt x="84" y="24"/>
                      <a:pt x="86" y="23"/>
                    </a:cubicBezTo>
                    <a:cubicBezTo>
                      <a:pt x="88" y="21"/>
                      <a:pt x="88" y="18"/>
                      <a:pt x="87" y="16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4" y="0"/>
                      <a:pt x="71" y="0"/>
                      <a:pt x="69" y="1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2"/>
                      <a:pt x="44" y="22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3" y="15"/>
                      <a:pt x="1" y="17"/>
                      <a:pt x="0" y="19"/>
                    </a:cubicBezTo>
                    <a:cubicBezTo>
                      <a:pt x="0" y="22"/>
                      <a:pt x="2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259">
                <a:extLst>
                  <a:ext uri="{FF2B5EF4-FFF2-40B4-BE49-F238E27FC236}">
                    <a16:creationId xmlns="" xmlns:a16="http://schemas.microsoft.com/office/drawing/2014/main" id="{0C022CCA-1507-4742-8298-4802A9CA1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32188" y="-704850"/>
                <a:ext cx="466725" cy="115888"/>
              </a:xfrm>
              <a:custGeom>
                <a:avLst/>
                <a:gdLst>
                  <a:gd name="T0" fmla="*/ 124 w 124"/>
                  <a:gd name="T1" fmla="*/ 18 h 31"/>
                  <a:gd name="T2" fmla="*/ 110 w 124"/>
                  <a:gd name="T3" fmla="*/ 22 h 31"/>
                  <a:gd name="T4" fmla="*/ 99 w 124"/>
                  <a:gd name="T5" fmla="*/ 25 h 31"/>
                  <a:gd name="T6" fmla="*/ 89 w 124"/>
                  <a:gd name="T7" fmla="*/ 18 h 31"/>
                  <a:gd name="T8" fmla="*/ 76 w 124"/>
                  <a:gd name="T9" fmla="*/ 10 h 31"/>
                  <a:gd name="T10" fmla="*/ 61 w 124"/>
                  <a:gd name="T11" fmla="*/ 13 h 31"/>
                  <a:gd name="T12" fmla="*/ 50 w 124"/>
                  <a:gd name="T13" fmla="*/ 16 h 31"/>
                  <a:gd name="T14" fmla="*/ 41 w 124"/>
                  <a:gd name="T15" fmla="*/ 10 h 31"/>
                  <a:gd name="T16" fmla="*/ 28 w 124"/>
                  <a:gd name="T17" fmla="*/ 1 h 31"/>
                  <a:gd name="T18" fmla="*/ 13 w 124"/>
                  <a:gd name="T19" fmla="*/ 5 h 31"/>
                  <a:gd name="T20" fmla="*/ 2 w 124"/>
                  <a:gd name="T21" fmla="*/ 8 h 31"/>
                  <a:gd name="T22" fmla="*/ 1 w 124"/>
                  <a:gd name="T23" fmla="*/ 7 h 31"/>
                  <a:gd name="T24" fmla="*/ 0 w 124"/>
                  <a:gd name="T25" fmla="*/ 13 h 31"/>
                  <a:gd name="T26" fmla="*/ 1 w 124"/>
                  <a:gd name="T27" fmla="*/ 13 h 31"/>
                  <a:gd name="T28" fmla="*/ 16 w 124"/>
                  <a:gd name="T29" fmla="*/ 9 h 31"/>
                  <a:gd name="T30" fmla="*/ 27 w 124"/>
                  <a:gd name="T31" fmla="*/ 7 h 31"/>
                  <a:gd name="T32" fmla="*/ 37 w 124"/>
                  <a:gd name="T33" fmla="*/ 13 h 31"/>
                  <a:gd name="T34" fmla="*/ 49 w 124"/>
                  <a:gd name="T35" fmla="*/ 21 h 31"/>
                  <a:gd name="T36" fmla="*/ 64 w 124"/>
                  <a:gd name="T37" fmla="*/ 18 h 31"/>
                  <a:gd name="T38" fmla="*/ 75 w 124"/>
                  <a:gd name="T39" fmla="*/ 15 h 31"/>
                  <a:gd name="T40" fmla="*/ 85 w 124"/>
                  <a:gd name="T41" fmla="*/ 21 h 31"/>
                  <a:gd name="T42" fmla="*/ 98 w 124"/>
                  <a:gd name="T43" fmla="*/ 30 h 31"/>
                  <a:gd name="T44" fmla="*/ 113 w 124"/>
                  <a:gd name="T45" fmla="*/ 26 h 31"/>
                  <a:gd name="T46" fmla="*/ 123 w 124"/>
                  <a:gd name="T47" fmla="*/ 23 h 31"/>
                  <a:gd name="T48" fmla="*/ 124 w 124"/>
                  <a:gd name="T4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31">
                    <a:moveTo>
                      <a:pt x="124" y="18"/>
                    </a:moveTo>
                    <a:cubicBezTo>
                      <a:pt x="117" y="17"/>
                      <a:pt x="113" y="19"/>
                      <a:pt x="110" y="22"/>
                    </a:cubicBezTo>
                    <a:cubicBezTo>
                      <a:pt x="106" y="24"/>
                      <a:pt x="104" y="25"/>
                      <a:pt x="99" y="25"/>
                    </a:cubicBezTo>
                    <a:cubicBezTo>
                      <a:pt x="94" y="24"/>
                      <a:pt x="91" y="21"/>
                      <a:pt x="89" y="18"/>
                    </a:cubicBezTo>
                    <a:cubicBezTo>
                      <a:pt x="86" y="15"/>
                      <a:pt x="83" y="11"/>
                      <a:pt x="76" y="10"/>
                    </a:cubicBezTo>
                    <a:cubicBezTo>
                      <a:pt x="69" y="8"/>
                      <a:pt x="65" y="11"/>
                      <a:pt x="61" y="13"/>
                    </a:cubicBezTo>
                    <a:cubicBezTo>
                      <a:pt x="58" y="15"/>
                      <a:pt x="55" y="17"/>
                      <a:pt x="50" y="16"/>
                    </a:cubicBezTo>
                    <a:cubicBezTo>
                      <a:pt x="45" y="15"/>
                      <a:pt x="43" y="13"/>
                      <a:pt x="41" y="10"/>
                    </a:cubicBezTo>
                    <a:cubicBezTo>
                      <a:pt x="38" y="6"/>
                      <a:pt x="35" y="2"/>
                      <a:pt x="28" y="1"/>
                    </a:cubicBezTo>
                    <a:cubicBezTo>
                      <a:pt x="21" y="0"/>
                      <a:pt x="17" y="3"/>
                      <a:pt x="13" y="5"/>
                    </a:cubicBezTo>
                    <a:cubicBezTo>
                      <a:pt x="10" y="7"/>
                      <a:pt x="7" y="9"/>
                      <a:pt x="2" y="8"/>
                    </a:cubicBezTo>
                    <a:cubicBezTo>
                      <a:pt x="2" y="8"/>
                      <a:pt x="1" y="8"/>
                      <a:pt x="1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8" y="14"/>
                      <a:pt x="12" y="12"/>
                      <a:pt x="16" y="9"/>
                    </a:cubicBezTo>
                    <a:cubicBezTo>
                      <a:pt x="19" y="7"/>
                      <a:pt x="22" y="6"/>
                      <a:pt x="27" y="7"/>
                    </a:cubicBezTo>
                    <a:cubicBezTo>
                      <a:pt x="32" y="7"/>
                      <a:pt x="34" y="10"/>
                      <a:pt x="37" y="13"/>
                    </a:cubicBezTo>
                    <a:cubicBezTo>
                      <a:pt x="39" y="16"/>
                      <a:pt x="42" y="20"/>
                      <a:pt x="49" y="21"/>
                    </a:cubicBezTo>
                    <a:cubicBezTo>
                      <a:pt x="56" y="23"/>
                      <a:pt x="61" y="20"/>
                      <a:pt x="64" y="18"/>
                    </a:cubicBezTo>
                    <a:cubicBezTo>
                      <a:pt x="67" y="16"/>
                      <a:pt x="70" y="14"/>
                      <a:pt x="75" y="15"/>
                    </a:cubicBezTo>
                    <a:cubicBezTo>
                      <a:pt x="80" y="16"/>
                      <a:pt x="82" y="18"/>
                      <a:pt x="85" y="21"/>
                    </a:cubicBezTo>
                    <a:cubicBezTo>
                      <a:pt x="88" y="25"/>
                      <a:pt x="91" y="29"/>
                      <a:pt x="98" y="30"/>
                    </a:cubicBezTo>
                    <a:cubicBezTo>
                      <a:pt x="105" y="31"/>
                      <a:pt x="109" y="29"/>
                      <a:pt x="113" y="26"/>
                    </a:cubicBezTo>
                    <a:cubicBezTo>
                      <a:pt x="116" y="24"/>
                      <a:pt x="118" y="23"/>
                      <a:pt x="123" y="23"/>
                    </a:cubicBezTo>
                    <a:lnTo>
                      <a:pt x="124" y="1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260">
                <a:extLst>
                  <a:ext uri="{FF2B5EF4-FFF2-40B4-BE49-F238E27FC236}">
                    <a16:creationId xmlns="" xmlns:a16="http://schemas.microsoft.com/office/drawing/2014/main" id="{3974C638-0E6B-4311-87CE-F2E32C229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9013" y="-666750"/>
                <a:ext cx="466725" cy="115888"/>
              </a:xfrm>
              <a:custGeom>
                <a:avLst/>
                <a:gdLst>
                  <a:gd name="T0" fmla="*/ 124 w 124"/>
                  <a:gd name="T1" fmla="*/ 18 h 31"/>
                  <a:gd name="T2" fmla="*/ 109 w 124"/>
                  <a:gd name="T3" fmla="*/ 21 h 31"/>
                  <a:gd name="T4" fmla="*/ 98 w 124"/>
                  <a:gd name="T5" fmla="*/ 24 h 31"/>
                  <a:gd name="T6" fmla="*/ 88 w 124"/>
                  <a:gd name="T7" fmla="*/ 18 h 31"/>
                  <a:gd name="T8" fmla="*/ 76 w 124"/>
                  <a:gd name="T9" fmla="*/ 9 h 31"/>
                  <a:gd name="T10" fmla="*/ 61 w 124"/>
                  <a:gd name="T11" fmla="*/ 13 h 31"/>
                  <a:gd name="T12" fmla="*/ 50 w 124"/>
                  <a:gd name="T13" fmla="*/ 16 h 31"/>
                  <a:gd name="T14" fmla="*/ 40 w 124"/>
                  <a:gd name="T15" fmla="*/ 9 h 31"/>
                  <a:gd name="T16" fmla="*/ 27 w 124"/>
                  <a:gd name="T17" fmla="*/ 1 h 31"/>
                  <a:gd name="T18" fmla="*/ 12 w 124"/>
                  <a:gd name="T19" fmla="*/ 4 h 31"/>
                  <a:gd name="T20" fmla="*/ 1 w 124"/>
                  <a:gd name="T21" fmla="*/ 7 h 31"/>
                  <a:gd name="T22" fmla="*/ 0 w 124"/>
                  <a:gd name="T23" fmla="*/ 7 h 31"/>
                  <a:gd name="T24" fmla="*/ 0 w 124"/>
                  <a:gd name="T25" fmla="*/ 12 h 31"/>
                  <a:gd name="T26" fmla="*/ 0 w 124"/>
                  <a:gd name="T27" fmla="*/ 12 h 31"/>
                  <a:gd name="T28" fmla="*/ 15 w 124"/>
                  <a:gd name="T29" fmla="*/ 9 h 31"/>
                  <a:gd name="T30" fmla="*/ 26 w 124"/>
                  <a:gd name="T31" fmla="*/ 6 h 31"/>
                  <a:gd name="T32" fmla="*/ 36 w 124"/>
                  <a:gd name="T33" fmla="*/ 13 h 31"/>
                  <a:gd name="T34" fmla="*/ 49 w 124"/>
                  <a:gd name="T35" fmla="*/ 21 h 31"/>
                  <a:gd name="T36" fmla="*/ 64 w 124"/>
                  <a:gd name="T37" fmla="*/ 17 h 31"/>
                  <a:gd name="T38" fmla="*/ 75 w 124"/>
                  <a:gd name="T39" fmla="*/ 15 h 31"/>
                  <a:gd name="T40" fmla="*/ 84 w 124"/>
                  <a:gd name="T41" fmla="*/ 21 h 31"/>
                  <a:gd name="T42" fmla="*/ 97 w 124"/>
                  <a:gd name="T43" fmla="*/ 29 h 31"/>
                  <a:gd name="T44" fmla="*/ 112 w 124"/>
                  <a:gd name="T45" fmla="*/ 26 h 31"/>
                  <a:gd name="T46" fmla="*/ 123 w 124"/>
                  <a:gd name="T47" fmla="*/ 23 h 31"/>
                  <a:gd name="T48" fmla="*/ 124 w 124"/>
                  <a:gd name="T4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31">
                    <a:moveTo>
                      <a:pt x="124" y="18"/>
                    </a:moveTo>
                    <a:cubicBezTo>
                      <a:pt x="117" y="17"/>
                      <a:pt x="113" y="19"/>
                      <a:pt x="109" y="21"/>
                    </a:cubicBezTo>
                    <a:cubicBezTo>
                      <a:pt x="106" y="23"/>
                      <a:pt x="103" y="25"/>
                      <a:pt x="98" y="24"/>
                    </a:cubicBezTo>
                    <a:cubicBezTo>
                      <a:pt x="93" y="23"/>
                      <a:pt x="91" y="21"/>
                      <a:pt x="88" y="18"/>
                    </a:cubicBezTo>
                    <a:cubicBezTo>
                      <a:pt x="86" y="14"/>
                      <a:pt x="83" y="10"/>
                      <a:pt x="76" y="9"/>
                    </a:cubicBezTo>
                    <a:cubicBezTo>
                      <a:pt x="69" y="8"/>
                      <a:pt x="64" y="11"/>
                      <a:pt x="61" y="13"/>
                    </a:cubicBezTo>
                    <a:cubicBezTo>
                      <a:pt x="57" y="15"/>
                      <a:pt x="55" y="16"/>
                      <a:pt x="50" y="16"/>
                    </a:cubicBezTo>
                    <a:cubicBezTo>
                      <a:pt x="45" y="15"/>
                      <a:pt x="42" y="12"/>
                      <a:pt x="40" y="9"/>
                    </a:cubicBezTo>
                    <a:cubicBezTo>
                      <a:pt x="37" y="6"/>
                      <a:pt x="34" y="2"/>
                      <a:pt x="27" y="1"/>
                    </a:cubicBezTo>
                    <a:cubicBezTo>
                      <a:pt x="20" y="0"/>
                      <a:pt x="16" y="2"/>
                      <a:pt x="12" y="4"/>
                    </a:cubicBezTo>
                    <a:cubicBezTo>
                      <a:pt x="9" y="6"/>
                      <a:pt x="6" y="8"/>
                      <a:pt x="1" y="7"/>
                    </a:cubicBezTo>
                    <a:cubicBezTo>
                      <a:pt x="1" y="7"/>
                      <a:pt x="1" y="7"/>
                      <a:pt x="0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" y="14"/>
                      <a:pt x="12" y="11"/>
                      <a:pt x="15" y="9"/>
                    </a:cubicBezTo>
                    <a:cubicBezTo>
                      <a:pt x="18" y="7"/>
                      <a:pt x="21" y="5"/>
                      <a:pt x="26" y="6"/>
                    </a:cubicBezTo>
                    <a:cubicBezTo>
                      <a:pt x="31" y="7"/>
                      <a:pt x="33" y="10"/>
                      <a:pt x="36" y="13"/>
                    </a:cubicBezTo>
                    <a:cubicBezTo>
                      <a:pt x="39" y="16"/>
                      <a:pt x="42" y="20"/>
                      <a:pt x="49" y="21"/>
                    </a:cubicBezTo>
                    <a:cubicBezTo>
                      <a:pt x="56" y="22"/>
                      <a:pt x="60" y="20"/>
                      <a:pt x="64" y="17"/>
                    </a:cubicBezTo>
                    <a:cubicBezTo>
                      <a:pt x="67" y="15"/>
                      <a:pt x="70" y="14"/>
                      <a:pt x="75" y="15"/>
                    </a:cubicBezTo>
                    <a:cubicBezTo>
                      <a:pt x="80" y="15"/>
                      <a:pt x="82" y="18"/>
                      <a:pt x="84" y="21"/>
                    </a:cubicBezTo>
                    <a:cubicBezTo>
                      <a:pt x="87" y="24"/>
                      <a:pt x="90" y="28"/>
                      <a:pt x="97" y="29"/>
                    </a:cubicBezTo>
                    <a:cubicBezTo>
                      <a:pt x="104" y="31"/>
                      <a:pt x="108" y="28"/>
                      <a:pt x="112" y="26"/>
                    </a:cubicBezTo>
                    <a:cubicBezTo>
                      <a:pt x="115" y="24"/>
                      <a:pt x="118" y="22"/>
                      <a:pt x="123" y="23"/>
                    </a:cubicBezTo>
                    <a:lnTo>
                      <a:pt x="124" y="1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261">
                <a:extLst>
                  <a:ext uri="{FF2B5EF4-FFF2-40B4-BE49-F238E27FC236}">
                    <a16:creationId xmlns="" xmlns:a16="http://schemas.microsoft.com/office/drawing/2014/main" id="{D1003B77-786C-444C-B49C-28517BEF6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1075" y="-633413"/>
                <a:ext cx="466725" cy="115888"/>
              </a:xfrm>
              <a:custGeom>
                <a:avLst/>
                <a:gdLst>
                  <a:gd name="T0" fmla="*/ 124 w 124"/>
                  <a:gd name="T1" fmla="*/ 18 h 31"/>
                  <a:gd name="T2" fmla="*/ 109 w 124"/>
                  <a:gd name="T3" fmla="*/ 22 h 31"/>
                  <a:gd name="T4" fmla="*/ 98 w 124"/>
                  <a:gd name="T5" fmla="*/ 25 h 31"/>
                  <a:gd name="T6" fmla="*/ 89 w 124"/>
                  <a:gd name="T7" fmla="*/ 18 h 31"/>
                  <a:gd name="T8" fmla="*/ 76 w 124"/>
                  <a:gd name="T9" fmla="*/ 10 h 31"/>
                  <a:gd name="T10" fmla="*/ 61 w 124"/>
                  <a:gd name="T11" fmla="*/ 13 h 31"/>
                  <a:gd name="T12" fmla="*/ 50 w 124"/>
                  <a:gd name="T13" fmla="*/ 16 h 31"/>
                  <a:gd name="T14" fmla="*/ 40 w 124"/>
                  <a:gd name="T15" fmla="*/ 10 h 31"/>
                  <a:gd name="T16" fmla="*/ 28 w 124"/>
                  <a:gd name="T17" fmla="*/ 1 h 31"/>
                  <a:gd name="T18" fmla="*/ 13 w 124"/>
                  <a:gd name="T19" fmla="*/ 5 h 31"/>
                  <a:gd name="T20" fmla="*/ 2 w 124"/>
                  <a:gd name="T21" fmla="*/ 8 h 31"/>
                  <a:gd name="T22" fmla="*/ 1 w 124"/>
                  <a:gd name="T23" fmla="*/ 8 h 31"/>
                  <a:gd name="T24" fmla="*/ 0 w 124"/>
                  <a:gd name="T25" fmla="*/ 13 h 31"/>
                  <a:gd name="T26" fmla="*/ 1 w 124"/>
                  <a:gd name="T27" fmla="*/ 13 h 31"/>
                  <a:gd name="T28" fmla="*/ 16 w 124"/>
                  <a:gd name="T29" fmla="*/ 9 h 31"/>
                  <a:gd name="T30" fmla="*/ 27 w 124"/>
                  <a:gd name="T31" fmla="*/ 7 h 31"/>
                  <a:gd name="T32" fmla="*/ 36 w 124"/>
                  <a:gd name="T33" fmla="*/ 13 h 31"/>
                  <a:gd name="T34" fmla="*/ 49 w 124"/>
                  <a:gd name="T35" fmla="*/ 21 h 31"/>
                  <a:gd name="T36" fmla="*/ 64 w 124"/>
                  <a:gd name="T37" fmla="*/ 18 h 31"/>
                  <a:gd name="T38" fmla="*/ 75 w 124"/>
                  <a:gd name="T39" fmla="*/ 15 h 31"/>
                  <a:gd name="T40" fmla="*/ 85 w 124"/>
                  <a:gd name="T41" fmla="*/ 21 h 31"/>
                  <a:gd name="T42" fmla="*/ 97 w 124"/>
                  <a:gd name="T43" fmla="*/ 30 h 31"/>
                  <a:gd name="T44" fmla="*/ 112 w 124"/>
                  <a:gd name="T45" fmla="*/ 26 h 31"/>
                  <a:gd name="T46" fmla="*/ 123 w 124"/>
                  <a:gd name="T47" fmla="*/ 23 h 31"/>
                  <a:gd name="T48" fmla="*/ 124 w 124"/>
                  <a:gd name="T4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31">
                    <a:moveTo>
                      <a:pt x="124" y="18"/>
                    </a:moveTo>
                    <a:cubicBezTo>
                      <a:pt x="117" y="17"/>
                      <a:pt x="113" y="20"/>
                      <a:pt x="109" y="22"/>
                    </a:cubicBezTo>
                    <a:cubicBezTo>
                      <a:pt x="106" y="24"/>
                      <a:pt x="103" y="25"/>
                      <a:pt x="98" y="25"/>
                    </a:cubicBezTo>
                    <a:cubicBezTo>
                      <a:pt x="93" y="24"/>
                      <a:pt x="91" y="21"/>
                      <a:pt x="89" y="18"/>
                    </a:cubicBezTo>
                    <a:cubicBezTo>
                      <a:pt x="86" y="15"/>
                      <a:pt x="83" y="11"/>
                      <a:pt x="76" y="10"/>
                    </a:cubicBezTo>
                    <a:cubicBezTo>
                      <a:pt x="69" y="8"/>
                      <a:pt x="65" y="11"/>
                      <a:pt x="61" y="13"/>
                    </a:cubicBezTo>
                    <a:cubicBezTo>
                      <a:pt x="58" y="15"/>
                      <a:pt x="55" y="17"/>
                      <a:pt x="50" y="16"/>
                    </a:cubicBezTo>
                    <a:cubicBezTo>
                      <a:pt x="45" y="15"/>
                      <a:pt x="43" y="13"/>
                      <a:pt x="40" y="10"/>
                    </a:cubicBezTo>
                    <a:cubicBezTo>
                      <a:pt x="38" y="6"/>
                      <a:pt x="35" y="3"/>
                      <a:pt x="28" y="1"/>
                    </a:cubicBezTo>
                    <a:cubicBezTo>
                      <a:pt x="21" y="0"/>
                      <a:pt x="16" y="3"/>
                      <a:pt x="13" y="5"/>
                    </a:cubicBezTo>
                    <a:cubicBezTo>
                      <a:pt x="9" y="7"/>
                      <a:pt x="7" y="9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1" y="13"/>
                    </a:cubicBezTo>
                    <a:cubicBezTo>
                      <a:pt x="8" y="14"/>
                      <a:pt x="12" y="12"/>
                      <a:pt x="16" y="9"/>
                    </a:cubicBezTo>
                    <a:cubicBezTo>
                      <a:pt x="19" y="7"/>
                      <a:pt x="22" y="6"/>
                      <a:pt x="27" y="7"/>
                    </a:cubicBezTo>
                    <a:cubicBezTo>
                      <a:pt x="32" y="7"/>
                      <a:pt x="34" y="10"/>
                      <a:pt x="36" y="13"/>
                    </a:cubicBezTo>
                    <a:cubicBezTo>
                      <a:pt x="39" y="16"/>
                      <a:pt x="42" y="20"/>
                      <a:pt x="49" y="21"/>
                    </a:cubicBezTo>
                    <a:cubicBezTo>
                      <a:pt x="56" y="23"/>
                      <a:pt x="60" y="20"/>
                      <a:pt x="64" y="18"/>
                    </a:cubicBezTo>
                    <a:cubicBezTo>
                      <a:pt x="67" y="16"/>
                      <a:pt x="70" y="14"/>
                      <a:pt x="75" y="15"/>
                    </a:cubicBezTo>
                    <a:cubicBezTo>
                      <a:pt x="80" y="16"/>
                      <a:pt x="82" y="18"/>
                      <a:pt x="85" y="21"/>
                    </a:cubicBezTo>
                    <a:cubicBezTo>
                      <a:pt x="87" y="25"/>
                      <a:pt x="90" y="29"/>
                      <a:pt x="97" y="30"/>
                    </a:cubicBezTo>
                    <a:cubicBezTo>
                      <a:pt x="104" y="31"/>
                      <a:pt x="109" y="29"/>
                      <a:pt x="112" y="26"/>
                    </a:cubicBezTo>
                    <a:cubicBezTo>
                      <a:pt x="115" y="24"/>
                      <a:pt x="118" y="23"/>
                      <a:pt x="123" y="23"/>
                    </a:cubicBezTo>
                    <a:lnTo>
                      <a:pt x="124" y="18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262">
                <a:extLst>
                  <a:ext uri="{FF2B5EF4-FFF2-40B4-BE49-F238E27FC236}">
                    <a16:creationId xmlns="" xmlns:a16="http://schemas.microsoft.com/office/drawing/2014/main" id="{C125AA95-084F-42BD-881B-608705D50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9825" y="-831850"/>
                <a:ext cx="90487" cy="85725"/>
              </a:xfrm>
              <a:custGeom>
                <a:avLst/>
                <a:gdLst>
                  <a:gd name="T0" fmla="*/ 3 w 24"/>
                  <a:gd name="T1" fmla="*/ 18 h 23"/>
                  <a:gd name="T2" fmla="*/ 18 w 24"/>
                  <a:gd name="T3" fmla="*/ 20 h 23"/>
                  <a:gd name="T4" fmla="*/ 20 w 24"/>
                  <a:gd name="T5" fmla="*/ 5 h 23"/>
                  <a:gd name="T6" fmla="*/ 5 w 24"/>
                  <a:gd name="T7" fmla="*/ 3 h 23"/>
                  <a:gd name="T8" fmla="*/ 3 w 24"/>
                  <a:gd name="T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3" y="18"/>
                    </a:moveTo>
                    <a:cubicBezTo>
                      <a:pt x="7" y="23"/>
                      <a:pt x="14" y="23"/>
                      <a:pt x="18" y="20"/>
                    </a:cubicBezTo>
                    <a:cubicBezTo>
                      <a:pt x="23" y="16"/>
                      <a:pt x="24" y="9"/>
                      <a:pt x="20" y="5"/>
                    </a:cubicBezTo>
                    <a:cubicBezTo>
                      <a:pt x="16" y="0"/>
                      <a:pt x="10" y="0"/>
                      <a:pt x="5" y="3"/>
                    </a:cubicBezTo>
                    <a:cubicBezTo>
                      <a:pt x="0" y="7"/>
                      <a:pt x="0" y="13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263">
                <a:extLst>
                  <a:ext uri="{FF2B5EF4-FFF2-40B4-BE49-F238E27FC236}">
                    <a16:creationId xmlns="" xmlns:a16="http://schemas.microsoft.com/office/drawing/2014/main" id="{7EF26967-22BC-4943-99EE-1DDCBDF89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2988" y="-2435225"/>
                <a:ext cx="431800" cy="228600"/>
              </a:xfrm>
              <a:custGeom>
                <a:avLst/>
                <a:gdLst>
                  <a:gd name="T0" fmla="*/ 6 w 115"/>
                  <a:gd name="T1" fmla="*/ 46 h 61"/>
                  <a:gd name="T2" fmla="*/ 58 w 115"/>
                  <a:gd name="T3" fmla="*/ 46 h 61"/>
                  <a:gd name="T4" fmla="*/ 60 w 115"/>
                  <a:gd name="T5" fmla="*/ 48 h 61"/>
                  <a:gd name="T6" fmla="*/ 68 w 115"/>
                  <a:gd name="T7" fmla="*/ 56 h 61"/>
                  <a:gd name="T8" fmla="*/ 87 w 115"/>
                  <a:gd name="T9" fmla="*/ 48 h 61"/>
                  <a:gd name="T10" fmla="*/ 107 w 115"/>
                  <a:gd name="T11" fmla="*/ 57 h 61"/>
                  <a:gd name="T12" fmla="*/ 113 w 115"/>
                  <a:gd name="T13" fmla="*/ 61 h 61"/>
                  <a:gd name="T14" fmla="*/ 113 w 115"/>
                  <a:gd name="T15" fmla="*/ 54 h 61"/>
                  <a:gd name="T16" fmla="*/ 80 w 115"/>
                  <a:gd name="T17" fmla="*/ 25 h 61"/>
                  <a:gd name="T18" fmla="*/ 79 w 115"/>
                  <a:gd name="T19" fmla="*/ 24 h 61"/>
                  <a:gd name="T20" fmla="*/ 86 w 115"/>
                  <a:gd name="T21" fmla="*/ 16 h 61"/>
                  <a:gd name="T22" fmla="*/ 98 w 115"/>
                  <a:gd name="T23" fmla="*/ 26 h 61"/>
                  <a:gd name="T24" fmla="*/ 107 w 115"/>
                  <a:gd name="T25" fmla="*/ 26 h 61"/>
                  <a:gd name="T26" fmla="*/ 106 w 115"/>
                  <a:gd name="T27" fmla="*/ 17 h 61"/>
                  <a:gd name="T28" fmla="*/ 90 w 115"/>
                  <a:gd name="T29" fmla="*/ 3 h 61"/>
                  <a:gd name="T30" fmla="*/ 90 w 115"/>
                  <a:gd name="T31" fmla="*/ 3 h 61"/>
                  <a:gd name="T32" fmla="*/ 90 w 115"/>
                  <a:gd name="T33" fmla="*/ 2 h 61"/>
                  <a:gd name="T34" fmla="*/ 81 w 115"/>
                  <a:gd name="T35" fmla="*/ 3 h 61"/>
                  <a:gd name="T36" fmla="*/ 64 w 115"/>
                  <a:gd name="T37" fmla="*/ 23 h 61"/>
                  <a:gd name="T38" fmla="*/ 63 w 115"/>
                  <a:gd name="T39" fmla="*/ 24 h 61"/>
                  <a:gd name="T40" fmla="*/ 56 w 115"/>
                  <a:gd name="T41" fmla="*/ 32 h 61"/>
                  <a:gd name="T42" fmla="*/ 55 w 115"/>
                  <a:gd name="T43" fmla="*/ 34 h 61"/>
                  <a:gd name="T44" fmla="*/ 6 w 115"/>
                  <a:gd name="T45" fmla="*/ 34 h 61"/>
                  <a:gd name="T46" fmla="*/ 0 w 115"/>
                  <a:gd name="T47" fmla="*/ 40 h 61"/>
                  <a:gd name="T48" fmla="*/ 6 w 115"/>
                  <a:gd name="T49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5" h="61">
                    <a:moveTo>
                      <a:pt x="6" y="46"/>
                    </a:move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7"/>
                      <a:pt x="59" y="48"/>
                      <a:pt x="60" y="48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72" y="52"/>
                      <a:pt x="78" y="48"/>
                      <a:pt x="87" y="48"/>
                    </a:cubicBezTo>
                    <a:cubicBezTo>
                      <a:pt x="98" y="48"/>
                      <a:pt x="103" y="53"/>
                      <a:pt x="107" y="57"/>
                    </a:cubicBezTo>
                    <a:cubicBezTo>
                      <a:pt x="109" y="59"/>
                      <a:pt x="111" y="60"/>
                      <a:pt x="113" y="61"/>
                    </a:cubicBezTo>
                    <a:cubicBezTo>
                      <a:pt x="115" y="59"/>
                      <a:pt x="115" y="56"/>
                      <a:pt x="113" y="54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79" y="25"/>
                      <a:pt x="79" y="24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101" y="28"/>
                      <a:pt x="104" y="28"/>
                      <a:pt x="107" y="26"/>
                    </a:cubicBezTo>
                    <a:cubicBezTo>
                      <a:pt x="109" y="23"/>
                      <a:pt x="109" y="19"/>
                      <a:pt x="106" y="17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3"/>
                      <a:pt x="90" y="2"/>
                      <a:pt x="90" y="2"/>
                    </a:cubicBezTo>
                    <a:cubicBezTo>
                      <a:pt x="87" y="0"/>
                      <a:pt x="83" y="0"/>
                      <a:pt x="81" y="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3" y="24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2"/>
                      <a:pt x="55" y="33"/>
                      <a:pt x="55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3" y="34"/>
                      <a:pt x="0" y="37"/>
                      <a:pt x="0" y="40"/>
                    </a:cubicBezTo>
                    <a:cubicBezTo>
                      <a:pt x="0" y="43"/>
                      <a:pt x="3" y="46"/>
                      <a:pt x="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264">
                <a:extLst>
                  <a:ext uri="{FF2B5EF4-FFF2-40B4-BE49-F238E27FC236}">
                    <a16:creationId xmlns="" xmlns:a16="http://schemas.microsoft.com/office/drawing/2014/main" id="{AA1DC376-3D8D-41E5-8FCF-1905AD5BE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19175" y="-2239963"/>
                <a:ext cx="579437" cy="74613"/>
              </a:xfrm>
              <a:custGeom>
                <a:avLst/>
                <a:gdLst>
                  <a:gd name="T0" fmla="*/ 154 w 154"/>
                  <a:gd name="T1" fmla="*/ 0 h 20"/>
                  <a:gd name="T2" fmla="*/ 137 w 154"/>
                  <a:gd name="T3" fmla="*/ 8 h 20"/>
                  <a:gd name="T4" fmla="*/ 124 w 154"/>
                  <a:gd name="T5" fmla="*/ 13 h 20"/>
                  <a:gd name="T6" fmla="*/ 111 w 154"/>
                  <a:gd name="T7" fmla="*/ 8 h 20"/>
                  <a:gd name="T8" fmla="*/ 93 w 154"/>
                  <a:gd name="T9" fmla="*/ 0 h 20"/>
                  <a:gd name="T10" fmla="*/ 76 w 154"/>
                  <a:gd name="T11" fmla="*/ 8 h 20"/>
                  <a:gd name="T12" fmla="*/ 62 w 154"/>
                  <a:gd name="T13" fmla="*/ 13 h 20"/>
                  <a:gd name="T14" fmla="*/ 49 w 154"/>
                  <a:gd name="T15" fmla="*/ 8 h 20"/>
                  <a:gd name="T16" fmla="*/ 32 w 154"/>
                  <a:gd name="T17" fmla="*/ 0 h 20"/>
                  <a:gd name="T18" fmla="*/ 14 w 154"/>
                  <a:gd name="T19" fmla="*/ 8 h 20"/>
                  <a:gd name="T20" fmla="*/ 1 w 154"/>
                  <a:gd name="T21" fmla="*/ 13 h 20"/>
                  <a:gd name="T22" fmla="*/ 0 w 154"/>
                  <a:gd name="T23" fmla="*/ 13 h 20"/>
                  <a:gd name="T24" fmla="*/ 0 w 154"/>
                  <a:gd name="T25" fmla="*/ 20 h 20"/>
                  <a:gd name="T26" fmla="*/ 1 w 154"/>
                  <a:gd name="T27" fmla="*/ 20 h 20"/>
                  <a:gd name="T28" fmla="*/ 18 w 154"/>
                  <a:gd name="T29" fmla="*/ 13 h 20"/>
                  <a:gd name="T30" fmla="*/ 32 w 154"/>
                  <a:gd name="T31" fmla="*/ 7 h 20"/>
                  <a:gd name="T32" fmla="*/ 45 w 154"/>
                  <a:gd name="T33" fmla="*/ 13 h 20"/>
                  <a:gd name="T34" fmla="*/ 62 w 154"/>
                  <a:gd name="T35" fmla="*/ 20 h 20"/>
                  <a:gd name="T36" fmla="*/ 80 w 154"/>
                  <a:gd name="T37" fmla="*/ 13 h 20"/>
                  <a:gd name="T38" fmla="*/ 93 w 154"/>
                  <a:gd name="T39" fmla="*/ 7 h 20"/>
                  <a:gd name="T40" fmla="*/ 106 w 154"/>
                  <a:gd name="T41" fmla="*/ 13 h 20"/>
                  <a:gd name="T42" fmla="*/ 124 w 154"/>
                  <a:gd name="T43" fmla="*/ 20 h 20"/>
                  <a:gd name="T44" fmla="*/ 142 w 154"/>
                  <a:gd name="T45" fmla="*/ 13 h 20"/>
                  <a:gd name="T46" fmla="*/ 154 w 154"/>
                  <a:gd name="T47" fmla="*/ 7 h 20"/>
                  <a:gd name="T48" fmla="*/ 154 w 154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20">
                    <a:moveTo>
                      <a:pt x="154" y="0"/>
                    </a:moveTo>
                    <a:cubicBezTo>
                      <a:pt x="146" y="0"/>
                      <a:pt x="141" y="4"/>
                      <a:pt x="137" y="8"/>
                    </a:cubicBezTo>
                    <a:cubicBezTo>
                      <a:pt x="134" y="11"/>
                      <a:pt x="130" y="13"/>
                      <a:pt x="124" y="13"/>
                    </a:cubicBezTo>
                    <a:cubicBezTo>
                      <a:pt x="118" y="13"/>
                      <a:pt x="114" y="11"/>
                      <a:pt x="111" y="8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8"/>
                    </a:cubicBezTo>
                    <a:cubicBezTo>
                      <a:pt x="72" y="11"/>
                      <a:pt x="69" y="13"/>
                      <a:pt x="62" y="13"/>
                    </a:cubicBezTo>
                    <a:cubicBezTo>
                      <a:pt x="56" y="13"/>
                      <a:pt x="53" y="11"/>
                      <a:pt x="49" y="8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8"/>
                    </a:cubicBezTo>
                    <a:cubicBezTo>
                      <a:pt x="10" y="11"/>
                      <a:pt x="7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10" y="20"/>
                      <a:pt x="14" y="16"/>
                      <a:pt x="18" y="13"/>
                    </a:cubicBezTo>
                    <a:cubicBezTo>
                      <a:pt x="22" y="9"/>
                      <a:pt x="25" y="7"/>
                      <a:pt x="32" y="7"/>
                    </a:cubicBezTo>
                    <a:cubicBezTo>
                      <a:pt x="38" y="7"/>
                      <a:pt x="41" y="9"/>
                      <a:pt x="45" y="13"/>
                    </a:cubicBezTo>
                    <a:cubicBezTo>
                      <a:pt x="49" y="16"/>
                      <a:pt x="53" y="20"/>
                      <a:pt x="62" y="20"/>
                    </a:cubicBezTo>
                    <a:cubicBezTo>
                      <a:pt x="71" y="20"/>
                      <a:pt x="76" y="16"/>
                      <a:pt x="80" y="13"/>
                    </a:cubicBezTo>
                    <a:cubicBezTo>
                      <a:pt x="84" y="9"/>
                      <a:pt x="87" y="7"/>
                      <a:pt x="93" y="7"/>
                    </a:cubicBezTo>
                    <a:cubicBezTo>
                      <a:pt x="100" y="7"/>
                      <a:pt x="103" y="9"/>
                      <a:pt x="106" y="13"/>
                    </a:cubicBezTo>
                    <a:cubicBezTo>
                      <a:pt x="110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3"/>
                    </a:cubicBezTo>
                    <a:cubicBezTo>
                      <a:pt x="145" y="10"/>
                      <a:pt x="148" y="7"/>
                      <a:pt x="154" y="7"/>
                    </a:cubicBez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265">
                <a:extLst>
                  <a:ext uri="{FF2B5EF4-FFF2-40B4-BE49-F238E27FC236}">
                    <a16:creationId xmlns="" xmlns:a16="http://schemas.microsoft.com/office/drawing/2014/main" id="{E759226B-3291-4A0C-B235-26F1808B2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19175" y="-2195513"/>
                <a:ext cx="579437" cy="74613"/>
              </a:xfrm>
              <a:custGeom>
                <a:avLst/>
                <a:gdLst>
                  <a:gd name="T0" fmla="*/ 154 w 154"/>
                  <a:gd name="T1" fmla="*/ 0 h 20"/>
                  <a:gd name="T2" fmla="*/ 137 w 154"/>
                  <a:gd name="T3" fmla="*/ 8 h 20"/>
                  <a:gd name="T4" fmla="*/ 124 w 154"/>
                  <a:gd name="T5" fmla="*/ 14 h 20"/>
                  <a:gd name="T6" fmla="*/ 111 w 154"/>
                  <a:gd name="T7" fmla="*/ 8 h 20"/>
                  <a:gd name="T8" fmla="*/ 93 w 154"/>
                  <a:gd name="T9" fmla="*/ 0 h 20"/>
                  <a:gd name="T10" fmla="*/ 76 w 154"/>
                  <a:gd name="T11" fmla="*/ 8 h 20"/>
                  <a:gd name="T12" fmla="*/ 62 w 154"/>
                  <a:gd name="T13" fmla="*/ 14 h 20"/>
                  <a:gd name="T14" fmla="*/ 49 w 154"/>
                  <a:gd name="T15" fmla="*/ 8 h 20"/>
                  <a:gd name="T16" fmla="*/ 32 w 154"/>
                  <a:gd name="T17" fmla="*/ 0 h 20"/>
                  <a:gd name="T18" fmla="*/ 14 w 154"/>
                  <a:gd name="T19" fmla="*/ 8 h 20"/>
                  <a:gd name="T20" fmla="*/ 1 w 154"/>
                  <a:gd name="T21" fmla="*/ 14 h 20"/>
                  <a:gd name="T22" fmla="*/ 0 w 154"/>
                  <a:gd name="T23" fmla="*/ 14 h 20"/>
                  <a:gd name="T24" fmla="*/ 0 w 154"/>
                  <a:gd name="T25" fmla="*/ 20 h 20"/>
                  <a:gd name="T26" fmla="*/ 1 w 154"/>
                  <a:gd name="T27" fmla="*/ 20 h 20"/>
                  <a:gd name="T28" fmla="*/ 18 w 154"/>
                  <a:gd name="T29" fmla="*/ 13 h 20"/>
                  <a:gd name="T30" fmla="*/ 32 w 154"/>
                  <a:gd name="T31" fmla="*/ 7 h 20"/>
                  <a:gd name="T32" fmla="*/ 45 w 154"/>
                  <a:gd name="T33" fmla="*/ 13 h 20"/>
                  <a:gd name="T34" fmla="*/ 62 w 154"/>
                  <a:gd name="T35" fmla="*/ 20 h 20"/>
                  <a:gd name="T36" fmla="*/ 80 w 154"/>
                  <a:gd name="T37" fmla="*/ 13 h 20"/>
                  <a:gd name="T38" fmla="*/ 93 w 154"/>
                  <a:gd name="T39" fmla="*/ 7 h 20"/>
                  <a:gd name="T40" fmla="*/ 106 w 154"/>
                  <a:gd name="T41" fmla="*/ 13 h 20"/>
                  <a:gd name="T42" fmla="*/ 124 w 154"/>
                  <a:gd name="T43" fmla="*/ 20 h 20"/>
                  <a:gd name="T44" fmla="*/ 142 w 154"/>
                  <a:gd name="T45" fmla="*/ 13 h 20"/>
                  <a:gd name="T46" fmla="*/ 154 w 154"/>
                  <a:gd name="T47" fmla="*/ 7 h 20"/>
                  <a:gd name="T48" fmla="*/ 154 w 154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20">
                    <a:moveTo>
                      <a:pt x="154" y="0"/>
                    </a:moveTo>
                    <a:cubicBezTo>
                      <a:pt x="146" y="0"/>
                      <a:pt x="141" y="4"/>
                      <a:pt x="137" y="8"/>
                    </a:cubicBezTo>
                    <a:cubicBezTo>
                      <a:pt x="134" y="11"/>
                      <a:pt x="130" y="14"/>
                      <a:pt x="124" y="14"/>
                    </a:cubicBezTo>
                    <a:cubicBezTo>
                      <a:pt x="118" y="14"/>
                      <a:pt x="114" y="11"/>
                      <a:pt x="111" y="8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8"/>
                    </a:cubicBezTo>
                    <a:cubicBezTo>
                      <a:pt x="72" y="11"/>
                      <a:pt x="69" y="14"/>
                      <a:pt x="62" y="14"/>
                    </a:cubicBezTo>
                    <a:cubicBezTo>
                      <a:pt x="56" y="14"/>
                      <a:pt x="53" y="11"/>
                      <a:pt x="49" y="8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8"/>
                    </a:cubicBezTo>
                    <a:cubicBezTo>
                      <a:pt x="10" y="11"/>
                      <a:pt x="7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10" y="20"/>
                      <a:pt x="14" y="16"/>
                      <a:pt x="18" y="13"/>
                    </a:cubicBezTo>
                    <a:cubicBezTo>
                      <a:pt x="22" y="10"/>
                      <a:pt x="25" y="7"/>
                      <a:pt x="32" y="7"/>
                    </a:cubicBezTo>
                    <a:cubicBezTo>
                      <a:pt x="38" y="7"/>
                      <a:pt x="41" y="10"/>
                      <a:pt x="45" y="13"/>
                    </a:cubicBezTo>
                    <a:cubicBezTo>
                      <a:pt x="49" y="16"/>
                      <a:pt x="53" y="20"/>
                      <a:pt x="62" y="20"/>
                    </a:cubicBezTo>
                    <a:cubicBezTo>
                      <a:pt x="71" y="20"/>
                      <a:pt x="76" y="16"/>
                      <a:pt x="80" y="13"/>
                    </a:cubicBezTo>
                    <a:cubicBezTo>
                      <a:pt x="84" y="10"/>
                      <a:pt x="87" y="7"/>
                      <a:pt x="93" y="7"/>
                    </a:cubicBezTo>
                    <a:cubicBezTo>
                      <a:pt x="100" y="7"/>
                      <a:pt x="103" y="10"/>
                      <a:pt x="106" y="13"/>
                    </a:cubicBezTo>
                    <a:cubicBezTo>
                      <a:pt x="110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3"/>
                    </a:cubicBezTo>
                    <a:cubicBezTo>
                      <a:pt x="145" y="10"/>
                      <a:pt x="148" y="7"/>
                      <a:pt x="154" y="7"/>
                    </a:cubicBez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266">
                <a:extLst>
                  <a:ext uri="{FF2B5EF4-FFF2-40B4-BE49-F238E27FC236}">
                    <a16:creationId xmlns="" xmlns:a16="http://schemas.microsoft.com/office/drawing/2014/main" id="{C17331DF-021F-4EFD-A14B-D28E14E01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19175" y="-2151063"/>
                <a:ext cx="579437" cy="76200"/>
              </a:xfrm>
              <a:custGeom>
                <a:avLst/>
                <a:gdLst>
                  <a:gd name="T0" fmla="*/ 154 w 154"/>
                  <a:gd name="T1" fmla="*/ 0 h 20"/>
                  <a:gd name="T2" fmla="*/ 137 w 154"/>
                  <a:gd name="T3" fmla="*/ 8 h 20"/>
                  <a:gd name="T4" fmla="*/ 124 w 154"/>
                  <a:gd name="T5" fmla="*/ 14 h 20"/>
                  <a:gd name="T6" fmla="*/ 111 w 154"/>
                  <a:gd name="T7" fmla="*/ 8 h 20"/>
                  <a:gd name="T8" fmla="*/ 93 w 154"/>
                  <a:gd name="T9" fmla="*/ 0 h 20"/>
                  <a:gd name="T10" fmla="*/ 76 w 154"/>
                  <a:gd name="T11" fmla="*/ 8 h 20"/>
                  <a:gd name="T12" fmla="*/ 62 w 154"/>
                  <a:gd name="T13" fmla="*/ 14 h 20"/>
                  <a:gd name="T14" fmla="*/ 49 w 154"/>
                  <a:gd name="T15" fmla="*/ 8 h 20"/>
                  <a:gd name="T16" fmla="*/ 32 w 154"/>
                  <a:gd name="T17" fmla="*/ 0 h 20"/>
                  <a:gd name="T18" fmla="*/ 14 w 154"/>
                  <a:gd name="T19" fmla="*/ 8 h 20"/>
                  <a:gd name="T20" fmla="*/ 1 w 154"/>
                  <a:gd name="T21" fmla="*/ 14 h 20"/>
                  <a:gd name="T22" fmla="*/ 0 w 154"/>
                  <a:gd name="T23" fmla="*/ 14 h 20"/>
                  <a:gd name="T24" fmla="*/ 0 w 154"/>
                  <a:gd name="T25" fmla="*/ 20 h 20"/>
                  <a:gd name="T26" fmla="*/ 1 w 154"/>
                  <a:gd name="T27" fmla="*/ 20 h 20"/>
                  <a:gd name="T28" fmla="*/ 18 w 154"/>
                  <a:gd name="T29" fmla="*/ 13 h 20"/>
                  <a:gd name="T30" fmla="*/ 32 w 154"/>
                  <a:gd name="T31" fmla="*/ 7 h 20"/>
                  <a:gd name="T32" fmla="*/ 45 w 154"/>
                  <a:gd name="T33" fmla="*/ 13 h 20"/>
                  <a:gd name="T34" fmla="*/ 62 w 154"/>
                  <a:gd name="T35" fmla="*/ 20 h 20"/>
                  <a:gd name="T36" fmla="*/ 80 w 154"/>
                  <a:gd name="T37" fmla="*/ 13 h 20"/>
                  <a:gd name="T38" fmla="*/ 93 w 154"/>
                  <a:gd name="T39" fmla="*/ 7 h 20"/>
                  <a:gd name="T40" fmla="*/ 106 w 154"/>
                  <a:gd name="T41" fmla="*/ 13 h 20"/>
                  <a:gd name="T42" fmla="*/ 124 w 154"/>
                  <a:gd name="T43" fmla="*/ 20 h 20"/>
                  <a:gd name="T44" fmla="*/ 142 w 154"/>
                  <a:gd name="T45" fmla="*/ 13 h 20"/>
                  <a:gd name="T46" fmla="*/ 154 w 154"/>
                  <a:gd name="T47" fmla="*/ 7 h 20"/>
                  <a:gd name="T48" fmla="*/ 154 w 154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20">
                    <a:moveTo>
                      <a:pt x="154" y="0"/>
                    </a:moveTo>
                    <a:cubicBezTo>
                      <a:pt x="146" y="0"/>
                      <a:pt x="141" y="4"/>
                      <a:pt x="137" y="8"/>
                    </a:cubicBezTo>
                    <a:cubicBezTo>
                      <a:pt x="134" y="11"/>
                      <a:pt x="130" y="14"/>
                      <a:pt x="124" y="14"/>
                    </a:cubicBezTo>
                    <a:cubicBezTo>
                      <a:pt x="118" y="14"/>
                      <a:pt x="114" y="11"/>
                      <a:pt x="111" y="8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8"/>
                    </a:cubicBezTo>
                    <a:cubicBezTo>
                      <a:pt x="72" y="11"/>
                      <a:pt x="69" y="14"/>
                      <a:pt x="62" y="14"/>
                    </a:cubicBezTo>
                    <a:cubicBezTo>
                      <a:pt x="56" y="14"/>
                      <a:pt x="53" y="11"/>
                      <a:pt x="49" y="8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8"/>
                    </a:cubicBezTo>
                    <a:cubicBezTo>
                      <a:pt x="10" y="11"/>
                      <a:pt x="7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10" y="20"/>
                      <a:pt x="14" y="16"/>
                      <a:pt x="18" y="13"/>
                    </a:cubicBezTo>
                    <a:cubicBezTo>
                      <a:pt x="22" y="10"/>
                      <a:pt x="25" y="7"/>
                      <a:pt x="32" y="7"/>
                    </a:cubicBezTo>
                    <a:cubicBezTo>
                      <a:pt x="38" y="7"/>
                      <a:pt x="41" y="10"/>
                      <a:pt x="45" y="13"/>
                    </a:cubicBezTo>
                    <a:cubicBezTo>
                      <a:pt x="49" y="16"/>
                      <a:pt x="53" y="20"/>
                      <a:pt x="62" y="20"/>
                    </a:cubicBezTo>
                    <a:cubicBezTo>
                      <a:pt x="71" y="20"/>
                      <a:pt x="76" y="16"/>
                      <a:pt x="80" y="13"/>
                    </a:cubicBezTo>
                    <a:cubicBezTo>
                      <a:pt x="84" y="10"/>
                      <a:pt x="87" y="7"/>
                      <a:pt x="93" y="7"/>
                    </a:cubicBezTo>
                    <a:cubicBezTo>
                      <a:pt x="100" y="7"/>
                      <a:pt x="103" y="10"/>
                      <a:pt x="106" y="13"/>
                    </a:cubicBezTo>
                    <a:cubicBezTo>
                      <a:pt x="110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3"/>
                    </a:cubicBezTo>
                    <a:cubicBezTo>
                      <a:pt x="145" y="10"/>
                      <a:pt x="148" y="7"/>
                      <a:pt x="154" y="7"/>
                    </a:cubicBez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267">
                <a:extLst>
                  <a:ext uri="{FF2B5EF4-FFF2-40B4-BE49-F238E27FC236}">
                    <a16:creationId xmlns="" xmlns:a16="http://schemas.microsoft.com/office/drawing/2014/main" id="{DB4BEBC2-85BF-4650-A83F-580BC6668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69988" y="-2424113"/>
                <a:ext cx="109537" cy="107950"/>
              </a:xfrm>
              <a:custGeom>
                <a:avLst/>
                <a:gdLst>
                  <a:gd name="T0" fmla="*/ 6 w 29"/>
                  <a:gd name="T1" fmla="*/ 25 h 29"/>
                  <a:gd name="T2" fmla="*/ 24 w 29"/>
                  <a:gd name="T3" fmla="*/ 23 h 29"/>
                  <a:gd name="T4" fmla="*/ 23 w 29"/>
                  <a:gd name="T5" fmla="*/ 5 h 29"/>
                  <a:gd name="T6" fmla="*/ 5 w 29"/>
                  <a:gd name="T7" fmla="*/ 6 h 29"/>
                  <a:gd name="T8" fmla="*/ 6 w 29"/>
                  <a:gd name="T9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6" y="25"/>
                    </a:moveTo>
                    <a:cubicBezTo>
                      <a:pt x="11" y="29"/>
                      <a:pt x="20" y="29"/>
                      <a:pt x="24" y="23"/>
                    </a:cubicBezTo>
                    <a:cubicBezTo>
                      <a:pt x="29" y="18"/>
                      <a:pt x="29" y="10"/>
                      <a:pt x="23" y="5"/>
                    </a:cubicBezTo>
                    <a:cubicBezTo>
                      <a:pt x="18" y="0"/>
                      <a:pt x="9" y="0"/>
                      <a:pt x="5" y="6"/>
                    </a:cubicBezTo>
                    <a:cubicBezTo>
                      <a:pt x="0" y="11"/>
                      <a:pt x="0" y="20"/>
                      <a:pt x="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268">
                <a:extLst>
                  <a:ext uri="{FF2B5EF4-FFF2-40B4-BE49-F238E27FC236}">
                    <a16:creationId xmlns="" xmlns:a16="http://schemas.microsoft.com/office/drawing/2014/main" id="{441E66C9-4F91-4B02-9801-F29D373F70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40150" y="-2214563"/>
                <a:ext cx="434975" cy="228600"/>
              </a:xfrm>
              <a:custGeom>
                <a:avLst/>
                <a:gdLst>
                  <a:gd name="T0" fmla="*/ 6 w 116"/>
                  <a:gd name="T1" fmla="*/ 46 h 61"/>
                  <a:gd name="T2" fmla="*/ 58 w 116"/>
                  <a:gd name="T3" fmla="*/ 46 h 61"/>
                  <a:gd name="T4" fmla="*/ 60 w 116"/>
                  <a:gd name="T5" fmla="*/ 48 h 61"/>
                  <a:gd name="T6" fmla="*/ 69 w 116"/>
                  <a:gd name="T7" fmla="*/ 55 h 61"/>
                  <a:gd name="T8" fmla="*/ 87 w 116"/>
                  <a:gd name="T9" fmla="*/ 48 h 61"/>
                  <a:gd name="T10" fmla="*/ 108 w 116"/>
                  <a:gd name="T11" fmla="*/ 56 h 61"/>
                  <a:gd name="T12" fmla="*/ 114 w 116"/>
                  <a:gd name="T13" fmla="*/ 61 h 61"/>
                  <a:gd name="T14" fmla="*/ 113 w 116"/>
                  <a:gd name="T15" fmla="*/ 54 h 61"/>
                  <a:gd name="T16" fmla="*/ 80 w 116"/>
                  <a:gd name="T17" fmla="*/ 25 h 61"/>
                  <a:gd name="T18" fmla="*/ 79 w 116"/>
                  <a:gd name="T19" fmla="*/ 24 h 61"/>
                  <a:gd name="T20" fmla="*/ 87 w 116"/>
                  <a:gd name="T21" fmla="*/ 15 h 61"/>
                  <a:gd name="T22" fmla="*/ 98 w 116"/>
                  <a:gd name="T23" fmla="*/ 26 h 61"/>
                  <a:gd name="T24" fmla="*/ 107 w 116"/>
                  <a:gd name="T25" fmla="*/ 25 h 61"/>
                  <a:gd name="T26" fmla="*/ 106 w 116"/>
                  <a:gd name="T27" fmla="*/ 17 h 61"/>
                  <a:gd name="T28" fmla="*/ 91 w 116"/>
                  <a:gd name="T29" fmla="*/ 3 h 61"/>
                  <a:gd name="T30" fmla="*/ 90 w 116"/>
                  <a:gd name="T31" fmla="*/ 2 h 61"/>
                  <a:gd name="T32" fmla="*/ 90 w 116"/>
                  <a:gd name="T33" fmla="*/ 2 h 61"/>
                  <a:gd name="T34" fmla="*/ 81 w 116"/>
                  <a:gd name="T35" fmla="*/ 3 h 61"/>
                  <a:gd name="T36" fmla="*/ 64 w 116"/>
                  <a:gd name="T37" fmla="*/ 23 h 61"/>
                  <a:gd name="T38" fmla="*/ 64 w 116"/>
                  <a:gd name="T39" fmla="*/ 23 h 61"/>
                  <a:gd name="T40" fmla="*/ 57 w 116"/>
                  <a:gd name="T41" fmla="*/ 32 h 61"/>
                  <a:gd name="T42" fmla="*/ 55 w 116"/>
                  <a:gd name="T43" fmla="*/ 34 h 61"/>
                  <a:gd name="T44" fmla="*/ 6 w 116"/>
                  <a:gd name="T45" fmla="*/ 34 h 61"/>
                  <a:gd name="T46" fmla="*/ 0 w 116"/>
                  <a:gd name="T47" fmla="*/ 40 h 61"/>
                  <a:gd name="T48" fmla="*/ 6 w 116"/>
                  <a:gd name="T49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61">
                    <a:moveTo>
                      <a:pt x="6" y="46"/>
                    </a:move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7"/>
                      <a:pt x="60" y="47"/>
                      <a:pt x="60" y="48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73" y="52"/>
                      <a:pt x="78" y="48"/>
                      <a:pt x="87" y="48"/>
                    </a:cubicBezTo>
                    <a:cubicBezTo>
                      <a:pt x="98" y="48"/>
                      <a:pt x="103" y="53"/>
                      <a:pt x="108" y="56"/>
                    </a:cubicBezTo>
                    <a:cubicBezTo>
                      <a:pt x="110" y="58"/>
                      <a:pt x="111" y="60"/>
                      <a:pt x="114" y="61"/>
                    </a:cubicBezTo>
                    <a:cubicBezTo>
                      <a:pt x="115" y="58"/>
                      <a:pt x="116" y="56"/>
                      <a:pt x="113" y="54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0" y="25"/>
                      <a:pt x="80" y="24"/>
                      <a:pt x="79" y="24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101" y="28"/>
                      <a:pt x="105" y="28"/>
                      <a:pt x="107" y="25"/>
                    </a:cubicBezTo>
                    <a:cubicBezTo>
                      <a:pt x="109" y="23"/>
                      <a:pt x="109" y="19"/>
                      <a:pt x="106" y="17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0" y="3"/>
                      <a:pt x="90" y="3"/>
                      <a:pt x="90" y="2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87" y="0"/>
                      <a:pt x="83" y="0"/>
                      <a:pt x="81" y="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6" y="32"/>
                      <a:pt x="56" y="33"/>
                      <a:pt x="55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3" y="34"/>
                      <a:pt x="0" y="36"/>
                      <a:pt x="0" y="40"/>
                    </a:cubicBezTo>
                    <a:cubicBezTo>
                      <a:pt x="0" y="43"/>
                      <a:pt x="3" y="46"/>
                      <a:pt x="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69">
                <a:extLst>
                  <a:ext uri="{FF2B5EF4-FFF2-40B4-BE49-F238E27FC236}">
                    <a16:creationId xmlns="" xmlns:a16="http://schemas.microsoft.com/office/drawing/2014/main" id="{A6E14762-130C-4A78-9B95-69935CE16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6338" y="-2019300"/>
                <a:ext cx="582612" cy="74613"/>
              </a:xfrm>
              <a:custGeom>
                <a:avLst/>
                <a:gdLst>
                  <a:gd name="T0" fmla="*/ 155 w 155"/>
                  <a:gd name="T1" fmla="*/ 0 h 20"/>
                  <a:gd name="T2" fmla="*/ 137 w 155"/>
                  <a:gd name="T3" fmla="*/ 7 h 20"/>
                  <a:gd name="T4" fmla="*/ 124 w 155"/>
                  <a:gd name="T5" fmla="*/ 13 h 20"/>
                  <a:gd name="T6" fmla="*/ 111 w 155"/>
                  <a:gd name="T7" fmla="*/ 7 h 20"/>
                  <a:gd name="T8" fmla="*/ 93 w 155"/>
                  <a:gd name="T9" fmla="*/ 0 h 20"/>
                  <a:gd name="T10" fmla="*/ 76 w 155"/>
                  <a:gd name="T11" fmla="*/ 7 h 20"/>
                  <a:gd name="T12" fmla="*/ 63 w 155"/>
                  <a:gd name="T13" fmla="*/ 13 h 20"/>
                  <a:gd name="T14" fmla="*/ 49 w 155"/>
                  <a:gd name="T15" fmla="*/ 7 h 20"/>
                  <a:gd name="T16" fmla="*/ 32 w 155"/>
                  <a:gd name="T17" fmla="*/ 0 h 20"/>
                  <a:gd name="T18" fmla="*/ 14 w 155"/>
                  <a:gd name="T19" fmla="*/ 7 h 20"/>
                  <a:gd name="T20" fmla="*/ 1 w 155"/>
                  <a:gd name="T21" fmla="*/ 13 h 20"/>
                  <a:gd name="T22" fmla="*/ 0 w 155"/>
                  <a:gd name="T23" fmla="*/ 13 h 20"/>
                  <a:gd name="T24" fmla="*/ 0 w 155"/>
                  <a:gd name="T25" fmla="*/ 20 h 20"/>
                  <a:gd name="T26" fmla="*/ 1 w 155"/>
                  <a:gd name="T27" fmla="*/ 20 h 20"/>
                  <a:gd name="T28" fmla="*/ 19 w 155"/>
                  <a:gd name="T29" fmla="*/ 12 h 20"/>
                  <a:gd name="T30" fmla="*/ 32 w 155"/>
                  <a:gd name="T31" fmla="*/ 7 h 20"/>
                  <a:gd name="T32" fmla="*/ 45 w 155"/>
                  <a:gd name="T33" fmla="*/ 12 h 20"/>
                  <a:gd name="T34" fmla="*/ 63 w 155"/>
                  <a:gd name="T35" fmla="*/ 20 h 20"/>
                  <a:gd name="T36" fmla="*/ 80 w 155"/>
                  <a:gd name="T37" fmla="*/ 12 h 20"/>
                  <a:gd name="T38" fmla="*/ 93 w 155"/>
                  <a:gd name="T39" fmla="*/ 7 h 20"/>
                  <a:gd name="T40" fmla="*/ 107 w 155"/>
                  <a:gd name="T41" fmla="*/ 12 h 20"/>
                  <a:gd name="T42" fmla="*/ 124 w 155"/>
                  <a:gd name="T43" fmla="*/ 20 h 20"/>
                  <a:gd name="T44" fmla="*/ 142 w 155"/>
                  <a:gd name="T45" fmla="*/ 12 h 20"/>
                  <a:gd name="T46" fmla="*/ 155 w 155"/>
                  <a:gd name="T47" fmla="*/ 7 h 20"/>
                  <a:gd name="T48" fmla="*/ 155 w 155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" h="20">
                    <a:moveTo>
                      <a:pt x="155" y="0"/>
                    </a:moveTo>
                    <a:cubicBezTo>
                      <a:pt x="146" y="0"/>
                      <a:pt x="141" y="4"/>
                      <a:pt x="137" y="7"/>
                    </a:cubicBezTo>
                    <a:cubicBezTo>
                      <a:pt x="134" y="11"/>
                      <a:pt x="131" y="13"/>
                      <a:pt x="124" y="13"/>
                    </a:cubicBezTo>
                    <a:cubicBezTo>
                      <a:pt x="118" y="13"/>
                      <a:pt x="115" y="11"/>
                      <a:pt x="111" y="7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7"/>
                    </a:cubicBezTo>
                    <a:cubicBezTo>
                      <a:pt x="72" y="11"/>
                      <a:pt x="69" y="13"/>
                      <a:pt x="63" y="13"/>
                    </a:cubicBezTo>
                    <a:cubicBezTo>
                      <a:pt x="56" y="13"/>
                      <a:pt x="53" y="11"/>
                      <a:pt x="49" y="7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7"/>
                    </a:cubicBezTo>
                    <a:cubicBezTo>
                      <a:pt x="11" y="11"/>
                      <a:pt x="8" y="13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10" y="20"/>
                      <a:pt x="15" y="16"/>
                      <a:pt x="19" y="12"/>
                    </a:cubicBezTo>
                    <a:cubicBezTo>
                      <a:pt x="22" y="9"/>
                      <a:pt x="25" y="7"/>
                      <a:pt x="32" y="7"/>
                    </a:cubicBezTo>
                    <a:cubicBezTo>
                      <a:pt x="38" y="7"/>
                      <a:pt x="41" y="9"/>
                      <a:pt x="45" y="12"/>
                    </a:cubicBezTo>
                    <a:cubicBezTo>
                      <a:pt x="49" y="16"/>
                      <a:pt x="54" y="20"/>
                      <a:pt x="63" y="20"/>
                    </a:cubicBezTo>
                    <a:cubicBezTo>
                      <a:pt x="72" y="20"/>
                      <a:pt x="76" y="16"/>
                      <a:pt x="80" y="12"/>
                    </a:cubicBezTo>
                    <a:cubicBezTo>
                      <a:pt x="84" y="9"/>
                      <a:pt x="87" y="7"/>
                      <a:pt x="93" y="7"/>
                    </a:cubicBezTo>
                    <a:cubicBezTo>
                      <a:pt x="100" y="7"/>
                      <a:pt x="103" y="9"/>
                      <a:pt x="107" y="12"/>
                    </a:cubicBezTo>
                    <a:cubicBezTo>
                      <a:pt x="111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2"/>
                    </a:cubicBezTo>
                    <a:cubicBezTo>
                      <a:pt x="145" y="9"/>
                      <a:pt x="148" y="7"/>
                      <a:pt x="155" y="7"/>
                    </a:cubicBezTo>
                    <a:lnTo>
                      <a:pt x="15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270">
                <a:extLst>
                  <a:ext uri="{FF2B5EF4-FFF2-40B4-BE49-F238E27FC236}">
                    <a16:creationId xmlns="" xmlns:a16="http://schemas.microsoft.com/office/drawing/2014/main" id="{9C8C29E0-59DC-4F1C-B5BB-6BE9D701A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6338" y="-1974850"/>
                <a:ext cx="582612" cy="76200"/>
              </a:xfrm>
              <a:custGeom>
                <a:avLst/>
                <a:gdLst>
                  <a:gd name="T0" fmla="*/ 155 w 155"/>
                  <a:gd name="T1" fmla="*/ 0 h 20"/>
                  <a:gd name="T2" fmla="*/ 137 w 155"/>
                  <a:gd name="T3" fmla="*/ 7 h 20"/>
                  <a:gd name="T4" fmla="*/ 124 w 155"/>
                  <a:gd name="T5" fmla="*/ 13 h 20"/>
                  <a:gd name="T6" fmla="*/ 111 w 155"/>
                  <a:gd name="T7" fmla="*/ 7 h 20"/>
                  <a:gd name="T8" fmla="*/ 93 w 155"/>
                  <a:gd name="T9" fmla="*/ 0 h 20"/>
                  <a:gd name="T10" fmla="*/ 76 w 155"/>
                  <a:gd name="T11" fmla="*/ 7 h 20"/>
                  <a:gd name="T12" fmla="*/ 63 w 155"/>
                  <a:gd name="T13" fmla="*/ 13 h 20"/>
                  <a:gd name="T14" fmla="*/ 49 w 155"/>
                  <a:gd name="T15" fmla="*/ 7 h 20"/>
                  <a:gd name="T16" fmla="*/ 32 w 155"/>
                  <a:gd name="T17" fmla="*/ 0 h 20"/>
                  <a:gd name="T18" fmla="*/ 14 w 155"/>
                  <a:gd name="T19" fmla="*/ 7 h 20"/>
                  <a:gd name="T20" fmla="*/ 1 w 155"/>
                  <a:gd name="T21" fmla="*/ 13 h 20"/>
                  <a:gd name="T22" fmla="*/ 0 w 155"/>
                  <a:gd name="T23" fmla="*/ 13 h 20"/>
                  <a:gd name="T24" fmla="*/ 0 w 155"/>
                  <a:gd name="T25" fmla="*/ 20 h 20"/>
                  <a:gd name="T26" fmla="*/ 1 w 155"/>
                  <a:gd name="T27" fmla="*/ 20 h 20"/>
                  <a:gd name="T28" fmla="*/ 19 w 155"/>
                  <a:gd name="T29" fmla="*/ 13 h 20"/>
                  <a:gd name="T30" fmla="*/ 32 w 155"/>
                  <a:gd name="T31" fmla="*/ 7 h 20"/>
                  <a:gd name="T32" fmla="*/ 45 w 155"/>
                  <a:gd name="T33" fmla="*/ 13 h 20"/>
                  <a:gd name="T34" fmla="*/ 63 w 155"/>
                  <a:gd name="T35" fmla="*/ 20 h 20"/>
                  <a:gd name="T36" fmla="*/ 80 w 155"/>
                  <a:gd name="T37" fmla="*/ 13 h 20"/>
                  <a:gd name="T38" fmla="*/ 93 w 155"/>
                  <a:gd name="T39" fmla="*/ 7 h 20"/>
                  <a:gd name="T40" fmla="*/ 107 w 155"/>
                  <a:gd name="T41" fmla="*/ 13 h 20"/>
                  <a:gd name="T42" fmla="*/ 124 w 155"/>
                  <a:gd name="T43" fmla="*/ 20 h 20"/>
                  <a:gd name="T44" fmla="*/ 142 w 155"/>
                  <a:gd name="T45" fmla="*/ 13 h 20"/>
                  <a:gd name="T46" fmla="*/ 155 w 155"/>
                  <a:gd name="T47" fmla="*/ 7 h 20"/>
                  <a:gd name="T48" fmla="*/ 155 w 155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" h="20">
                    <a:moveTo>
                      <a:pt x="155" y="0"/>
                    </a:moveTo>
                    <a:cubicBezTo>
                      <a:pt x="146" y="0"/>
                      <a:pt x="141" y="4"/>
                      <a:pt x="137" y="7"/>
                    </a:cubicBezTo>
                    <a:cubicBezTo>
                      <a:pt x="134" y="11"/>
                      <a:pt x="131" y="13"/>
                      <a:pt x="124" y="13"/>
                    </a:cubicBezTo>
                    <a:cubicBezTo>
                      <a:pt x="118" y="13"/>
                      <a:pt x="115" y="11"/>
                      <a:pt x="111" y="7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7"/>
                    </a:cubicBezTo>
                    <a:cubicBezTo>
                      <a:pt x="72" y="11"/>
                      <a:pt x="69" y="13"/>
                      <a:pt x="63" y="13"/>
                    </a:cubicBezTo>
                    <a:cubicBezTo>
                      <a:pt x="56" y="13"/>
                      <a:pt x="53" y="11"/>
                      <a:pt x="49" y="7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7"/>
                    </a:cubicBezTo>
                    <a:cubicBezTo>
                      <a:pt x="11" y="11"/>
                      <a:pt x="8" y="13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10" y="20"/>
                      <a:pt x="15" y="16"/>
                      <a:pt x="19" y="13"/>
                    </a:cubicBezTo>
                    <a:cubicBezTo>
                      <a:pt x="22" y="9"/>
                      <a:pt x="25" y="7"/>
                      <a:pt x="32" y="7"/>
                    </a:cubicBezTo>
                    <a:cubicBezTo>
                      <a:pt x="38" y="7"/>
                      <a:pt x="41" y="9"/>
                      <a:pt x="45" y="13"/>
                    </a:cubicBezTo>
                    <a:cubicBezTo>
                      <a:pt x="49" y="16"/>
                      <a:pt x="54" y="20"/>
                      <a:pt x="63" y="20"/>
                    </a:cubicBezTo>
                    <a:cubicBezTo>
                      <a:pt x="72" y="20"/>
                      <a:pt x="76" y="16"/>
                      <a:pt x="80" y="13"/>
                    </a:cubicBezTo>
                    <a:cubicBezTo>
                      <a:pt x="84" y="9"/>
                      <a:pt x="87" y="7"/>
                      <a:pt x="93" y="7"/>
                    </a:cubicBezTo>
                    <a:cubicBezTo>
                      <a:pt x="100" y="7"/>
                      <a:pt x="103" y="9"/>
                      <a:pt x="107" y="13"/>
                    </a:cubicBezTo>
                    <a:cubicBezTo>
                      <a:pt x="111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3"/>
                    </a:cubicBezTo>
                    <a:cubicBezTo>
                      <a:pt x="145" y="9"/>
                      <a:pt x="148" y="7"/>
                      <a:pt x="155" y="7"/>
                    </a:cubicBezTo>
                    <a:lnTo>
                      <a:pt x="15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271">
                <a:extLst>
                  <a:ext uri="{FF2B5EF4-FFF2-40B4-BE49-F238E27FC236}">
                    <a16:creationId xmlns="" xmlns:a16="http://schemas.microsoft.com/office/drawing/2014/main" id="{3A6B3545-F081-482C-8C4A-4A66E3967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6338" y="-1928813"/>
                <a:ext cx="582612" cy="74613"/>
              </a:xfrm>
              <a:custGeom>
                <a:avLst/>
                <a:gdLst>
                  <a:gd name="T0" fmla="*/ 155 w 155"/>
                  <a:gd name="T1" fmla="*/ 0 h 20"/>
                  <a:gd name="T2" fmla="*/ 137 w 155"/>
                  <a:gd name="T3" fmla="*/ 8 h 20"/>
                  <a:gd name="T4" fmla="*/ 124 w 155"/>
                  <a:gd name="T5" fmla="*/ 14 h 20"/>
                  <a:gd name="T6" fmla="*/ 111 w 155"/>
                  <a:gd name="T7" fmla="*/ 8 h 20"/>
                  <a:gd name="T8" fmla="*/ 93 w 155"/>
                  <a:gd name="T9" fmla="*/ 0 h 20"/>
                  <a:gd name="T10" fmla="*/ 76 w 155"/>
                  <a:gd name="T11" fmla="*/ 8 h 20"/>
                  <a:gd name="T12" fmla="*/ 63 w 155"/>
                  <a:gd name="T13" fmla="*/ 14 h 20"/>
                  <a:gd name="T14" fmla="*/ 49 w 155"/>
                  <a:gd name="T15" fmla="*/ 8 h 20"/>
                  <a:gd name="T16" fmla="*/ 32 w 155"/>
                  <a:gd name="T17" fmla="*/ 0 h 20"/>
                  <a:gd name="T18" fmla="*/ 14 w 155"/>
                  <a:gd name="T19" fmla="*/ 8 h 20"/>
                  <a:gd name="T20" fmla="*/ 1 w 155"/>
                  <a:gd name="T21" fmla="*/ 14 h 20"/>
                  <a:gd name="T22" fmla="*/ 0 w 155"/>
                  <a:gd name="T23" fmla="*/ 13 h 20"/>
                  <a:gd name="T24" fmla="*/ 0 w 155"/>
                  <a:gd name="T25" fmla="*/ 20 h 20"/>
                  <a:gd name="T26" fmla="*/ 1 w 155"/>
                  <a:gd name="T27" fmla="*/ 20 h 20"/>
                  <a:gd name="T28" fmla="*/ 19 w 155"/>
                  <a:gd name="T29" fmla="*/ 13 h 20"/>
                  <a:gd name="T30" fmla="*/ 32 w 155"/>
                  <a:gd name="T31" fmla="*/ 7 h 20"/>
                  <a:gd name="T32" fmla="*/ 45 w 155"/>
                  <a:gd name="T33" fmla="*/ 13 h 20"/>
                  <a:gd name="T34" fmla="*/ 63 w 155"/>
                  <a:gd name="T35" fmla="*/ 20 h 20"/>
                  <a:gd name="T36" fmla="*/ 80 w 155"/>
                  <a:gd name="T37" fmla="*/ 13 h 20"/>
                  <a:gd name="T38" fmla="*/ 93 w 155"/>
                  <a:gd name="T39" fmla="*/ 7 h 20"/>
                  <a:gd name="T40" fmla="*/ 107 w 155"/>
                  <a:gd name="T41" fmla="*/ 13 h 20"/>
                  <a:gd name="T42" fmla="*/ 124 w 155"/>
                  <a:gd name="T43" fmla="*/ 20 h 20"/>
                  <a:gd name="T44" fmla="*/ 142 w 155"/>
                  <a:gd name="T45" fmla="*/ 13 h 20"/>
                  <a:gd name="T46" fmla="*/ 155 w 155"/>
                  <a:gd name="T47" fmla="*/ 7 h 20"/>
                  <a:gd name="T48" fmla="*/ 155 w 155"/>
                  <a:gd name="T4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5" h="20">
                    <a:moveTo>
                      <a:pt x="155" y="0"/>
                    </a:moveTo>
                    <a:cubicBezTo>
                      <a:pt x="146" y="0"/>
                      <a:pt x="141" y="4"/>
                      <a:pt x="137" y="8"/>
                    </a:cubicBezTo>
                    <a:cubicBezTo>
                      <a:pt x="134" y="11"/>
                      <a:pt x="131" y="14"/>
                      <a:pt x="124" y="14"/>
                    </a:cubicBezTo>
                    <a:cubicBezTo>
                      <a:pt x="118" y="14"/>
                      <a:pt x="115" y="11"/>
                      <a:pt x="111" y="8"/>
                    </a:cubicBezTo>
                    <a:cubicBezTo>
                      <a:pt x="107" y="4"/>
                      <a:pt x="102" y="0"/>
                      <a:pt x="93" y="0"/>
                    </a:cubicBezTo>
                    <a:cubicBezTo>
                      <a:pt x="84" y="0"/>
                      <a:pt x="80" y="4"/>
                      <a:pt x="76" y="8"/>
                    </a:cubicBezTo>
                    <a:cubicBezTo>
                      <a:pt x="72" y="11"/>
                      <a:pt x="69" y="14"/>
                      <a:pt x="63" y="14"/>
                    </a:cubicBezTo>
                    <a:cubicBezTo>
                      <a:pt x="56" y="14"/>
                      <a:pt x="53" y="11"/>
                      <a:pt x="49" y="8"/>
                    </a:cubicBezTo>
                    <a:cubicBezTo>
                      <a:pt x="45" y="4"/>
                      <a:pt x="41" y="0"/>
                      <a:pt x="32" y="0"/>
                    </a:cubicBezTo>
                    <a:cubicBezTo>
                      <a:pt x="23" y="0"/>
                      <a:pt x="18" y="4"/>
                      <a:pt x="14" y="8"/>
                    </a:cubicBezTo>
                    <a:cubicBezTo>
                      <a:pt x="11" y="11"/>
                      <a:pt x="8" y="14"/>
                      <a:pt x="1" y="14"/>
                    </a:cubicBezTo>
                    <a:cubicBezTo>
                      <a:pt x="1" y="14"/>
                      <a:pt x="0" y="13"/>
                      <a:pt x="0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10" y="20"/>
                      <a:pt x="15" y="16"/>
                      <a:pt x="19" y="13"/>
                    </a:cubicBezTo>
                    <a:cubicBezTo>
                      <a:pt x="22" y="9"/>
                      <a:pt x="25" y="7"/>
                      <a:pt x="32" y="7"/>
                    </a:cubicBezTo>
                    <a:cubicBezTo>
                      <a:pt x="38" y="7"/>
                      <a:pt x="41" y="9"/>
                      <a:pt x="45" y="13"/>
                    </a:cubicBezTo>
                    <a:cubicBezTo>
                      <a:pt x="49" y="16"/>
                      <a:pt x="54" y="20"/>
                      <a:pt x="63" y="20"/>
                    </a:cubicBezTo>
                    <a:cubicBezTo>
                      <a:pt x="72" y="20"/>
                      <a:pt x="76" y="16"/>
                      <a:pt x="80" y="13"/>
                    </a:cubicBezTo>
                    <a:cubicBezTo>
                      <a:pt x="84" y="9"/>
                      <a:pt x="87" y="7"/>
                      <a:pt x="93" y="7"/>
                    </a:cubicBezTo>
                    <a:cubicBezTo>
                      <a:pt x="100" y="7"/>
                      <a:pt x="103" y="9"/>
                      <a:pt x="107" y="13"/>
                    </a:cubicBezTo>
                    <a:cubicBezTo>
                      <a:pt x="111" y="16"/>
                      <a:pt x="115" y="20"/>
                      <a:pt x="124" y="20"/>
                    </a:cubicBezTo>
                    <a:cubicBezTo>
                      <a:pt x="133" y="20"/>
                      <a:pt x="138" y="16"/>
                      <a:pt x="142" y="13"/>
                    </a:cubicBezTo>
                    <a:cubicBezTo>
                      <a:pt x="145" y="10"/>
                      <a:pt x="148" y="7"/>
                      <a:pt x="155" y="7"/>
                    </a:cubicBezTo>
                    <a:lnTo>
                      <a:pt x="15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272">
                <a:extLst>
                  <a:ext uri="{FF2B5EF4-FFF2-40B4-BE49-F238E27FC236}">
                    <a16:creationId xmlns="" xmlns:a16="http://schemas.microsoft.com/office/drawing/2014/main" id="{94EDB23B-20BA-4C66-9689-602EC2F79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67150" y="-2203450"/>
                <a:ext cx="112712" cy="109538"/>
              </a:xfrm>
              <a:custGeom>
                <a:avLst/>
                <a:gdLst>
                  <a:gd name="T0" fmla="*/ 6 w 30"/>
                  <a:gd name="T1" fmla="*/ 24 h 29"/>
                  <a:gd name="T2" fmla="*/ 25 w 30"/>
                  <a:gd name="T3" fmla="*/ 23 h 29"/>
                  <a:gd name="T4" fmla="*/ 24 w 30"/>
                  <a:gd name="T5" fmla="*/ 4 h 29"/>
                  <a:gd name="T6" fmla="*/ 5 w 30"/>
                  <a:gd name="T7" fmla="*/ 6 h 29"/>
                  <a:gd name="T8" fmla="*/ 6 w 30"/>
                  <a:gd name="T9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6" y="24"/>
                    </a:moveTo>
                    <a:cubicBezTo>
                      <a:pt x="11" y="29"/>
                      <a:pt x="20" y="29"/>
                      <a:pt x="25" y="23"/>
                    </a:cubicBezTo>
                    <a:cubicBezTo>
                      <a:pt x="30" y="18"/>
                      <a:pt x="29" y="9"/>
                      <a:pt x="24" y="4"/>
                    </a:cubicBezTo>
                    <a:cubicBezTo>
                      <a:pt x="18" y="0"/>
                      <a:pt x="10" y="0"/>
                      <a:pt x="5" y="6"/>
                    </a:cubicBezTo>
                    <a:cubicBezTo>
                      <a:pt x="0" y="11"/>
                      <a:pt x="1" y="19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273">
                <a:extLst>
                  <a:ext uri="{FF2B5EF4-FFF2-40B4-BE49-F238E27FC236}">
                    <a16:creationId xmlns="" xmlns:a16="http://schemas.microsoft.com/office/drawing/2014/main" id="{85E610FD-64DC-4C14-8B79-7601E416E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07025" y="4679950"/>
                <a:ext cx="379412" cy="201613"/>
              </a:xfrm>
              <a:custGeom>
                <a:avLst/>
                <a:gdLst>
                  <a:gd name="T0" fmla="*/ 5 w 101"/>
                  <a:gd name="T1" fmla="*/ 41 h 54"/>
                  <a:gd name="T2" fmla="*/ 51 w 101"/>
                  <a:gd name="T3" fmla="*/ 41 h 54"/>
                  <a:gd name="T4" fmla="*/ 53 w 101"/>
                  <a:gd name="T5" fmla="*/ 43 h 54"/>
                  <a:gd name="T6" fmla="*/ 60 w 101"/>
                  <a:gd name="T7" fmla="*/ 49 h 54"/>
                  <a:gd name="T8" fmla="*/ 77 w 101"/>
                  <a:gd name="T9" fmla="*/ 43 h 54"/>
                  <a:gd name="T10" fmla="*/ 94 w 101"/>
                  <a:gd name="T11" fmla="*/ 50 h 54"/>
                  <a:gd name="T12" fmla="*/ 100 w 101"/>
                  <a:gd name="T13" fmla="*/ 54 h 54"/>
                  <a:gd name="T14" fmla="*/ 99 w 101"/>
                  <a:gd name="T15" fmla="*/ 48 h 54"/>
                  <a:gd name="T16" fmla="*/ 71 w 101"/>
                  <a:gd name="T17" fmla="*/ 22 h 54"/>
                  <a:gd name="T18" fmla="*/ 69 w 101"/>
                  <a:gd name="T19" fmla="*/ 22 h 54"/>
                  <a:gd name="T20" fmla="*/ 76 w 101"/>
                  <a:gd name="T21" fmla="*/ 14 h 54"/>
                  <a:gd name="T22" fmla="*/ 86 w 101"/>
                  <a:gd name="T23" fmla="*/ 23 h 54"/>
                  <a:gd name="T24" fmla="*/ 94 w 101"/>
                  <a:gd name="T25" fmla="*/ 23 h 54"/>
                  <a:gd name="T26" fmla="*/ 93 w 101"/>
                  <a:gd name="T27" fmla="*/ 15 h 54"/>
                  <a:gd name="T28" fmla="*/ 79 w 101"/>
                  <a:gd name="T29" fmla="*/ 3 h 54"/>
                  <a:gd name="T30" fmla="*/ 79 w 101"/>
                  <a:gd name="T31" fmla="*/ 2 h 54"/>
                  <a:gd name="T32" fmla="*/ 79 w 101"/>
                  <a:gd name="T33" fmla="*/ 2 h 54"/>
                  <a:gd name="T34" fmla="*/ 71 w 101"/>
                  <a:gd name="T35" fmla="*/ 3 h 54"/>
                  <a:gd name="T36" fmla="*/ 56 w 101"/>
                  <a:gd name="T37" fmla="*/ 20 h 54"/>
                  <a:gd name="T38" fmla="*/ 56 w 101"/>
                  <a:gd name="T39" fmla="*/ 21 h 54"/>
                  <a:gd name="T40" fmla="*/ 49 w 101"/>
                  <a:gd name="T41" fmla="*/ 28 h 54"/>
                  <a:gd name="T42" fmla="*/ 48 w 101"/>
                  <a:gd name="T43" fmla="*/ 30 h 54"/>
                  <a:gd name="T44" fmla="*/ 5 w 101"/>
                  <a:gd name="T45" fmla="*/ 30 h 54"/>
                  <a:gd name="T46" fmla="*/ 0 w 101"/>
                  <a:gd name="T47" fmla="*/ 35 h 54"/>
                  <a:gd name="T48" fmla="*/ 5 w 101"/>
                  <a:gd name="T49" fmla="*/ 4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1" h="54">
                    <a:moveTo>
                      <a:pt x="5" y="41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2" y="42"/>
                      <a:pt x="52" y="42"/>
                      <a:pt x="53" y="43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64" y="46"/>
                      <a:pt x="68" y="43"/>
                      <a:pt x="77" y="43"/>
                    </a:cubicBezTo>
                    <a:cubicBezTo>
                      <a:pt x="86" y="43"/>
                      <a:pt x="91" y="47"/>
                      <a:pt x="94" y="50"/>
                    </a:cubicBezTo>
                    <a:cubicBezTo>
                      <a:pt x="96" y="52"/>
                      <a:pt x="98" y="53"/>
                      <a:pt x="100" y="54"/>
                    </a:cubicBezTo>
                    <a:cubicBezTo>
                      <a:pt x="101" y="52"/>
                      <a:pt x="101" y="50"/>
                      <a:pt x="99" y="48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0" y="22"/>
                      <a:pt x="70" y="22"/>
                      <a:pt x="69" y="22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8" y="25"/>
                      <a:pt x="92" y="25"/>
                      <a:pt x="94" y="23"/>
                    </a:cubicBezTo>
                    <a:cubicBezTo>
                      <a:pt x="96" y="20"/>
                      <a:pt x="95" y="17"/>
                      <a:pt x="93" y="15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2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7" y="0"/>
                      <a:pt x="73" y="0"/>
                      <a:pt x="71" y="3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29"/>
                      <a:pt x="48" y="29"/>
                      <a:pt x="48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32"/>
                      <a:pt x="0" y="35"/>
                    </a:cubicBezTo>
                    <a:cubicBezTo>
                      <a:pt x="0" y="38"/>
                      <a:pt x="2" y="41"/>
                      <a:pt x="5" y="4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274">
                <a:extLst>
                  <a:ext uri="{FF2B5EF4-FFF2-40B4-BE49-F238E27FC236}">
                    <a16:creationId xmlns="" xmlns:a16="http://schemas.microsoft.com/office/drawing/2014/main" id="{3A915DB0-2E60-40E4-BC77-AF88C4F38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4800" y="4852988"/>
                <a:ext cx="514350" cy="66675"/>
              </a:xfrm>
              <a:custGeom>
                <a:avLst/>
                <a:gdLst>
                  <a:gd name="T0" fmla="*/ 137 w 137"/>
                  <a:gd name="T1" fmla="*/ 0 h 18"/>
                  <a:gd name="T2" fmla="*/ 121 w 137"/>
                  <a:gd name="T3" fmla="*/ 7 h 18"/>
                  <a:gd name="T4" fmla="*/ 110 w 137"/>
                  <a:gd name="T5" fmla="*/ 12 h 18"/>
                  <a:gd name="T6" fmla="*/ 98 w 137"/>
                  <a:gd name="T7" fmla="*/ 7 h 18"/>
                  <a:gd name="T8" fmla="*/ 83 w 137"/>
                  <a:gd name="T9" fmla="*/ 0 h 18"/>
                  <a:gd name="T10" fmla="*/ 67 w 137"/>
                  <a:gd name="T11" fmla="*/ 7 h 18"/>
                  <a:gd name="T12" fmla="*/ 55 w 137"/>
                  <a:gd name="T13" fmla="*/ 12 h 18"/>
                  <a:gd name="T14" fmla="*/ 44 w 137"/>
                  <a:gd name="T15" fmla="*/ 7 h 18"/>
                  <a:gd name="T16" fmla="*/ 28 w 137"/>
                  <a:gd name="T17" fmla="*/ 0 h 18"/>
                  <a:gd name="T18" fmla="*/ 13 w 137"/>
                  <a:gd name="T19" fmla="*/ 7 h 18"/>
                  <a:gd name="T20" fmla="*/ 1 w 137"/>
                  <a:gd name="T21" fmla="*/ 12 h 18"/>
                  <a:gd name="T22" fmla="*/ 0 w 137"/>
                  <a:gd name="T23" fmla="*/ 12 h 18"/>
                  <a:gd name="T24" fmla="*/ 0 w 137"/>
                  <a:gd name="T25" fmla="*/ 18 h 18"/>
                  <a:gd name="T26" fmla="*/ 1 w 137"/>
                  <a:gd name="T27" fmla="*/ 18 h 18"/>
                  <a:gd name="T28" fmla="*/ 17 w 137"/>
                  <a:gd name="T29" fmla="*/ 11 h 18"/>
                  <a:gd name="T30" fmla="*/ 28 w 137"/>
                  <a:gd name="T31" fmla="*/ 6 h 18"/>
                  <a:gd name="T32" fmla="*/ 40 w 137"/>
                  <a:gd name="T33" fmla="*/ 11 h 18"/>
                  <a:gd name="T34" fmla="*/ 55 w 137"/>
                  <a:gd name="T35" fmla="*/ 18 h 18"/>
                  <a:gd name="T36" fmla="*/ 71 w 137"/>
                  <a:gd name="T37" fmla="*/ 11 h 18"/>
                  <a:gd name="T38" fmla="*/ 83 w 137"/>
                  <a:gd name="T39" fmla="*/ 6 h 18"/>
                  <a:gd name="T40" fmla="*/ 94 w 137"/>
                  <a:gd name="T41" fmla="*/ 11 h 18"/>
                  <a:gd name="T42" fmla="*/ 110 w 137"/>
                  <a:gd name="T43" fmla="*/ 18 h 18"/>
                  <a:gd name="T44" fmla="*/ 125 w 137"/>
                  <a:gd name="T45" fmla="*/ 11 h 18"/>
                  <a:gd name="T46" fmla="*/ 137 w 137"/>
                  <a:gd name="T47" fmla="*/ 6 h 18"/>
                  <a:gd name="T48" fmla="*/ 137 w 137"/>
                  <a:gd name="T4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18">
                    <a:moveTo>
                      <a:pt x="137" y="0"/>
                    </a:moveTo>
                    <a:cubicBezTo>
                      <a:pt x="129" y="0"/>
                      <a:pt x="125" y="4"/>
                      <a:pt x="121" y="7"/>
                    </a:cubicBezTo>
                    <a:cubicBezTo>
                      <a:pt x="118" y="9"/>
                      <a:pt x="116" y="12"/>
                      <a:pt x="110" y="12"/>
                    </a:cubicBezTo>
                    <a:cubicBezTo>
                      <a:pt x="104" y="12"/>
                      <a:pt x="101" y="9"/>
                      <a:pt x="98" y="7"/>
                    </a:cubicBezTo>
                    <a:cubicBezTo>
                      <a:pt x="95" y="4"/>
                      <a:pt x="91" y="0"/>
                      <a:pt x="83" y="0"/>
                    </a:cubicBezTo>
                    <a:cubicBezTo>
                      <a:pt x="75" y="0"/>
                      <a:pt x="71" y="4"/>
                      <a:pt x="67" y="7"/>
                    </a:cubicBezTo>
                    <a:cubicBezTo>
                      <a:pt x="64" y="9"/>
                      <a:pt x="61" y="12"/>
                      <a:pt x="55" y="12"/>
                    </a:cubicBezTo>
                    <a:cubicBezTo>
                      <a:pt x="50" y="12"/>
                      <a:pt x="47" y="9"/>
                      <a:pt x="44" y="7"/>
                    </a:cubicBezTo>
                    <a:cubicBezTo>
                      <a:pt x="40" y="4"/>
                      <a:pt x="36" y="0"/>
                      <a:pt x="28" y="0"/>
                    </a:cubicBezTo>
                    <a:cubicBezTo>
                      <a:pt x="20" y="0"/>
                      <a:pt x="16" y="4"/>
                      <a:pt x="13" y="7"/>
                    </a:cubicBezTo>
                    <a:cubicBezTo>
                      <a:pt x="10" y="9"/>
                      <a:pt x="7" y="12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9" y="18"/>
                      <a:pt x="13" y="14"/>
                      <a:pt x="17" y="11"/>
                    </a:cubicBezTo>
                    <a:cubicBezTo>
                      <a:pt x="20" y="8"/>
                      <a:pt x="23" y="6"/>
                      <a:pt x="28" y="6"/>
                    </a:cubicBezTo>
                    <a:cubicBezTo>
                      <a:pt x="34" y="6"/>
                      <a:pt x="37" y="8"/>
                      <a:pt x="40" y="11"/>
                    </a:cubicBezTo>
                    <a:cubicBezTo>
                      <a:pt x="44" y="14"/>
                      <a:pt x="48" y="18"/>
                      <a:pt x="55" y="18"/>
                    </a:cubicBezTo>
                    <a:cubicBezTo>
                      <a:pt x="63" y="18"/>
                      <a:pt x="67" y="14"/>
                      <a:pt x="71" y="11"/>
                    </a:cubicBezTo>
                    <a:cubicBezTo>
                      <a:pt x="74" y="8"/>
                      <a:pt x="77" y="6"/>
                      <a:pt x="83" y="6"/>
                    </a:cubicBezTo>
                    <a:cubicBezTo>
                      <a:pt x="88" y="6"/>
                      <a:pt x="91" y="8"/>
                      <a:pt x="94" y="11"/>
                    </a:cubicBezTo>
                    <a:cubicBezTo>
                      <a:pt x="98" y="14"/>
                      <a:pt x="102" y="18"/>
                      <a:pt x="110" y="18"/>
                    </a:cubicBezTo>
                    <a:cubicBezTo>
                      <a:pt x="118" y="18"/>
                      <a:pt x="122" y="14"/>
                      <a:pt x="125" y="11"/>
                    </a:cubicBezTo>
                    <a:cubicBezTo>
                      <a:pt x="128" y="8"/>
                      <a:pt x="131" y="6"/>
                      <a:pt x="137" y="6"/>
                    </a:cubicBez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275">
                <a:extLst>
                  <a:ext uri="{FF2B5EF4-FFF2-40B4-BE49-F238E27FC236}">
                    <a16:creationId xmlns="" xmlns:a16="http://schemas.microsoft.com/office/drawing/2014/main" id="{784D18EE-0FC9-4F88-8EC1-0C9EDF1C6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4800" y="4894263"/>
                <a:ext cx="514350" cy="66675"/>
              </a:xfrm>
              <a:custGeom>
                <a:avLst/>
                <a:gdLst>
                  <a:gd name="T0" fmla="*/ 137 w 137"/>
                  <a:gd name="T1" fmla="*/ 0 h 18"/>
                  <a:gd name="T2" fmla="*/ 121 w 137"/>
                  <a:gd name="T3" fmla="*/ 6 h 18"/>
                  <a:gd name="T4" fmla="*/ 110 w 137"/>
                  <a:gd name="T5" fmla="*/ 12 h 18"/>
                  <a:gd name="T6" fmla="*/ 98 w 137"/>
                  <a:gd name="T7" fmla="*/ 6 h 18"/>
                  <a:gd name="T8" fmla="*/ 83 w 137"/>
                  <a:gd name="T9" fmla="*/ 0 h 18"/>
                  <a:gd name="T10" fmla="*/ 67 w 137"/>
                  <a:gd name="T11" fmla="*/ 6 h 18"/>
                  <a:gd name="T12" fmla="*/ 55 w 137"/>
                  <a:gd name="T13" fmla="*/ 12 h 18"/>
                  <a:gd name="T14" fmla="*/ 44 w 137"/>
                  <a:gd name="T15" fmla="*/ 6 h 18"/>
                  <a:gd name="T16" fmla="*/ 28 w 137"/>
                  <a:gd name="T17" fmla="*/ 0 h 18"/>
                  <a:gd name="T18" fmla="*/ 13 w 137"/>
                  <a:gd name="T19" fmla="*/ 6 h 18"/>
                  <a:gd name="T20" fmla="*/ 1 w 137"/>
                  <a:gd name="T21" fmla="*/ 12 h 18"/>
                  <a:gd name="T22" fmla="*/ 0 w 137"/>
                  <a:gd name="T23" fmla="*/ 12 h 18"/>
                  <a:gd name="T24" fmla="*/ 0 w 137"/>
                  <a:gd name="T25" fmla="*/ 17 h 18"/>
                  <a:gd name="T26" fmla="*/ 1 w 137"/>
                  <a:gd name="T27" fmla="*/ 18 h 18"/>
                  <a:gd name="T28" fmla="*/ 17 w 137"/>
                  <a:gd name="T29" fmla="*/ 11 h 18"/>
                  <a:gd name="T30" fmla="*/ 28 w 137"/>
                  <a:gd name="T31" fmla="*/ 6 h 18"/>
                  <a:gd name="T32" fmla="*/ 40 w 137"/>
                  <a:gd name="T33" fmla="*/ 11 h 18"/>
                  <a:gd name="T34" fmla="*/ 55 w 137"/>
                  <a:gd name="T35" fmla="*/ 18 h 18"/>
                  <a:gd name="T36" fmla="*/ 71 w 137"/>
                  <a:gd name="T37" fmla="*/ 11 h 18"/>
                  <a:gd name="T38" fmla="*/ 83 w 137"/>
                  <a:gd name="T39" fmla="*/ 6 h 18"/>
                  <a:gd name="T40" fmla="*/ 94 w 137"/>
                  <a:gd name="T41" fmla="*/ 11 h 18"/>
                  <a:gd name="T42" fmla="*/ 110 w 137"/>
                  <a:gd name="T43" fmla="*/ 18 h 18"/>
                  <a:gd name="T44" fmla="*/ 125 w 137"/>
                  <a:gd name="T45" fmla="*/ 11 h 18"/>
                  <a:gd name="T46" fmla="*/ 137 w 137"/>
                  <a:gd name="T47" fmla="*/ 6 h 18"/>
                  <a:gd name="T48" fmla="*/ 137 w 137"/>
                  <a:gd name="T4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18">
                    <a:moveTo>
                      <a:pt x="137" y="0"/>
                    </a:moveTo>
                    <a:cubicBezTo>
                      <a:pt x="129" y="0"/>
                      <a:pt x="125" y="3"/>
                      <a:pt x="121" y="6"/>
                    </a:cubicBezTo>
                    <a:cubicBezTo>
                      <a:pt x="118" y="9"/>
                      <a:pt x="116" y="12"/>
                      <a:pt x="110" y="12"/>
                    </a:cubicBezTo>
                    <a:cubicBezTo>
                      <a:pt x="104" y="12"/>
                      <a:pt x="101" y="9"/>
                      <a:pt x="98" y="6"/>
                    </a:cubicBezTo>
                    <a:cubicBezTo>
                      <a:pt x="95" y="3"/>
                      <a:pt x="91" y="0"/>
                      <a:pt x="83" y="0"/>
                    </a:cubicBezTo>
                    <a:cubicBezTo>
                      <a:pt x="75" y="0"/>
                      <a:pt x="71" y="3"/>
                      <a:pt x="67" y="6"/>
                    </a:cubicBezTo>
                    <a:cubicBezTo>
                      <a:pt x="64" y="9"/>
                      <a:pt x="61" y="12"/>
                      <a:pt x="55" y="12"/>
                    </a:cubicBezTo>
                    <a:cubicBezTo>
                      <a:pt x="50" y="12"/>
                      <a:pt x="47" y="9"/>
                      <a:pt x="44" y="6"/>
                    </a:cubicBezTo>
                    <a:cubicBezTo>
                      <a:pt x="40" y="3"/>
                      <a:pt x="36" y="0"/>
                      <a:pt x="28" y="0"/>
                    </a:cubicBezTo>
                    <a:cubicBezTo>
                      <a:pt x="20" y="0"/>
                      <a:pt x="16" y="3"/>
                      <a:pt x="13" y="6"/>
                    </a:cubicBezTo>
                    <a:cubicBezTo>
                      <a:pt x="10" y="9"/>
                      <a:pt x="7" y="12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9" y="18"/>
                      <a:pt x="13" y="14"/>
                      <a:pt x="17" y="11"/>
                    </a:cubicBezTo>
                    <a:cubicBezTo>
                      <a:pt x="20" y="8"/>
                      <a:pt x="23" y="6"/>
                      <a:pt x="28" y="6"/>
                    </a:cubicBezTo>
                    <a:cubicBezTo>
                      <a:pt x="34" y="6"/>
                      <a:pt x="37" y="8"/>
                      <a:pt x="40" y="11"/>
                    </a:cubicBezTo>
                    <a:cubicBezTo>
                      <a:pt x="44" y="14"/>
                      <a:pt x="48" y="18"/>
                      <a:pt x="55" y="18"/>
                    </a:cubicBezTo>
                    <a:cubicBezTo>
                      <a:pt x="63" y="18"/>
                      <a:pt x="67" y="14"/>
                      <a:pt x="71" y="11"/>
                    </a:cubicBezTo>
                    <a:cubicBezTo>
                      <a:pt x="74" y="8"/>
                      <a:pt x="77" y="6"/>
                      <a:pt x="83" y="6"/>
                    </a:cubicBezTo>
                    <a:cubicBezTo>
                      <a:pt x="88" y="6"/>
                      <a:pt x="91" y="8"/>
                      <a:pt x="94" y="11"/>
                    </a:cubicBezTo>
                    <a:cubicBezTo>
                      <a:pt x="98" y="14"/>
                      <a:pt x="102" y="18"/>
                      <a:pt x="110" y="18"/>
                    </a:cubicBezTo>
                    <a:cubicBezTo>
                      <a:pt x="118" y="18"/>
                      <a:pt x="122" y="14"/>
                      <a:pt x="125" y="11"/>
                    </a:cubicBezTo>
                    <a:cubicBezTo>
                      <a:pt x="128" y="8"/>
                      <a:pt x="131" y="6"/>
                      <a:pt x="137" y="6"/>
                    </a:cubicBez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276">
                <a:extLst>
                  <a:ext uri="{FF2B5EF4-FFF2-40B4-BE49-F238E27FC236}">
                    <a16:creationId xmlns="" xmlns:a16="http://schemas.microsoft.com/office/drawing/2014/main" id="{CB7A04F3-BB72-47B8-B00A-017534DDD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4800" y="4930775"/>
                <a:ext cx="514350" cy="68263"/>
              </a:xfrm>
              <a:custGeom>
                <a:avLst/>
                <a:gdLst>
                  <a:gd name="T0" fmla="*/ 137 w 137"/>
                  <a:gd name="T1" fmla="*/ 0 h 18"/>
                  <a:gd name="T2" fmla="*/ 121 w 137"/>
                  <a:gd name="T3" fmla="*/ 7 h 18"/>
                  <a:gd name="T4" fmla="*/ 110 w 137"/>
                  <a:gd name="T5" fmla="*/ 12 h 18"/>
                  <a:gd name="T6" fmla="*/ 98 w 137"/>
                  <a:gd name="T7" fmla="*/ 7 h 18"/>
                  <a:gd name="T8" fmla="*/ 83 w 137"/>
                  <a:gd name="T9" fmla="*/ 0 h 18"/>
                  <a:gd name="T10" fmla="*/ 67 w 137"/>
                  <a:gd name="T11" fmla="*/ 7 h 18"/>
                  <a:gd name="T12" fmla="*/ 55 w 137"/>
                  <a:gd name="T13" fmla="*/ 12 h 18"/>
                  <a:gd name="T14" fmla="*/ 44 w 137"/>
                  <a:gd name="T15" fmla="*/ 7 h 18"/>
                  <a:gd name="T16" fmla="*/ 28 w 137"/>
                  <a:gd name="T17" fmla="*/ 0 h 18"/>
                  <a:gd name="T18" fmla="*/ 13 w 137"/>
                  <a:gd name="T19" fmla="*/ 7 h 18"/>
                  <a:gd name="T20" fmla="*/ 1 w 137"/>
                  <a:gd name="T21" fmla="*/ 12 h 18"/>
                  <a:gd name="T22" fmla="*/ 0 w 137"/>
                  <a:gd name="T23" fmla="*/ 12 h 18"/>
                  <a:gd name="T24" fmla="*/ 0 w 137"/>
                  <a:gd name="T25" fmla="*/ 18 h 18"/>
                  <a:gd name="T26" fmla="*/ 1 w 137"/>
                  <a:gd name="T27" fmla="*/ 18 h 18"/>
                  <a:gd name="T28" fmla="*/ 17 w 137"/>
                  <a:gd name="T29" fmla="*/ 12 h 18"/>
                  <a:gd name="T30" fmla="*/ 28 w 137"/>
                  <a:gd name="T31" fmla="*/ 6 h 18"/>
                  <a:gd name="T32" fmla="*/ 40 w 137"/>
                  <a:gd name="T33" fmla="*/ 12 h 18"/>
                  <a:gd name="T34" fmla="*/ 55 w 137"/>
                  <a:gd name="T35" fmla="*/ 18 h 18"/>
                  <a:gd name="T36" fmla="*/ 71 w 137"/>
                  <a:gd name="T37" fmla="*/ 12 h 18"/>
                  <a:gd name="T38" fmla="*/ 83 w 137"/>
                  <a:gd name="T39" fmla="*/ 6 h 18"/>
                  <a:gd name="T40" fmla="*/ 94 w 137"/>
                  <a:gd name="T41" fmla="*/ 12 h 18"/>
                  <a:gd name="T42" fmla="*/ 110 w 137"/>
                  <a:gd name="T43" fmla="*/ 18 h 18"/>
                  <a:gd name="T44" fmla="*/ 125 w 137"/>
                  <a:gd name="T45" fmla="*/ 12 h 18"/>
                  <a:gd name="T46" fmla="*/ 137 w 137"/>
                  <a:gd name="T47" fmla="*/ 6 h 18"/>
                  <a:gd name="T48" fmla="*/ 137 w 137"/>
                  <a:gd name="T4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18">
                    <a:moveTo>
                      <a:pt x="137" y="0"/>
                    </a:moveTo>
                    <a:cubicBezTo>
                      <a:pt x="129" y="0"/>
                      <a:pt x="125" y="4"/>
                      <a:pt x="121" y="7"/>
                    </a:cubicBezTo>
                    <a:cubicBezTo>
                      <a:pt x="118" y="10"/>
                      <a:pt x="116" y="12"/>
                      <a:pt x="110" y="12"/>
                    </a:cubicBezTo>
                    <a:cubicBezTo>
                      <a:pt x="104" y="12"/>
                      <a:pt x="101" y="10"/>
                      <a:pt x="98" y="7"/>
                    </a:cubicBezTo>
                    <a:cubicBezTo>
                      <a:pt x="95" y="4"/>
                      <a:pt x="91" y="0"/>
                      <a:pt x="83" y="0"/>
                    </a:cubicBezTo>
                    <a:cubicBezTo>
                      <a:pt x="75" y="0"/>
                      <a:pt x="71" y="4"/>
                      <a:pt x="67" y="7"/>
                    </a:cubicBezTo>
                    <a:cubicBezTo>
                      <a:pt x="64" y="10"/>
                      <a:pt x="61" y="12"/>
                      <a:pt x="55" y="12"/>
                    </a:cubicBezTo>
                    <a:cubicBezTo>
                      <a:pt x="50" y="12"/>
                      <a:pt x="47" y="10"/>
                      <a:pt x="44" y="7"/>
                    </a:cubicBezTo>
                    <a:cubicBezTo>
                      <a:pt x="40" y="4"/>
                      <a:pt x="36" y="0"/>
                      <a:pt x="28" y="0"/>
                    </a:cubicBezTo>
                    <a:cubicBezTo>
                      <a:pt x="20" y="0"/>
                      <a:pt x="16" y="4"/>
                      <a:pt x="13" y="7"/>
                    </a:cubicBezTo>
                    <a:cubicBezTo>
                      <a:pt x="10" y="10"/>
                      <a:pt x="7" y="12"/>
                      <a:pt x="1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9" y="18"/>
                      <a:pt x="13" y="15"/>
                      <a:pt x="17" y="12"/>
                    </a:cubicBezTo>
                    <a:cubicBezTo>
                      <a:pt x="20" y="9"/>
                      <a:pt x="23" y="6"/>
                      <a:pt x="28" y="6"/>
                    </a:cubicBezTo>
                    <a:cubicBezTo>
                      <a:pt x="34" y="6"/>
                      <a:pt x="37" y="9"/>
                      <a:pt x="40" y="12"/>
                    </a:cubicBezTo>
                    <a:cubicBezTo>
                      <a:pt x="44" y="15"/>
                      <a:pt x="48" y="18"/>
                      <a:pt x="55" y="18"/>
                    </a:cubicBezTo>
                    <a:cubicBezTo>
                      <a:pt x="63" y="18"/>
                      <a:pt x="67" y="15"/>
                      <a:pt x="71" y="12"/>
                    </a:cubicBezTo>
                    <a:cubicBezTo>
                      <a:pt x="74" y="9"/>
                      <a:pt x="77" y="6"/>
                      <a:pt x="83" y="6"/>
                    </a:cubicBezTo>
                    <a:cubicBezTo>
                      <a:pt x="88" y="6"/>
                      <a:pt x="91" y="9"/>
                      <a:pt x="94" y="12"/>
                    </a:cubicBezTo>
                    <a:cubicBezTo>
                      <a:pt x="98" y="15"/>
                      <a:pt x="102" y="18"/>
                      <a:pt x="110" y="18"/>
                    </a:cubicBezTo>
                    <a:cubicBezTo>
                      <a:pt x="118" y="18"/>
                      <a:pt x="122" y="15"/>
                      <a:pt x="125" y="12"/>
                    </a:cubicBezTo>
                    <a:cubicBezTo>
                      <a:pt x="128" y="9"/>
                      <a:pt x="131" y="6"/>
                      <a:pt x="137" y="6"/>
                    </a:cubicBez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277">
                <a:extLst>
                  <a:ext uri="{FF2B5EF4-FFF2-40B4-BE49-F238E27FC236}">
                    <a16:creationId xmlns="" xmlns:a16="http://schemas.microsoft.com/office/drawing/2014/main" id="{F06A64F7-A66D-4634-8011-120A9BB08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16563" y="4691063"/>
                <a:ext cx="101600" cy="96838"/>
              </a:xfrm>
              <a:custGeom>
                <a:avLst/>
                <a:gdLst>
                  <a:gd name="T0" fmla="*/ 6 w 27"/>
                  <a:gd name="T1" fmla="*/ 21 h 26"/>
                  <a:gd name="T2" fmla="*/ 22 w 27"/>
                  <a:gd name="T3" fmla="*/ 20 h 26"/>
                  <a:gd name="T4" fmla="*/ 21 w 27"/>
                  <a:gd name="T5" fmla="*/ 4 h 26"/>
                  <a:gd name="T6" fmla="*/ 5 w 27"/>
                  <a:gd name="T7" fmla="*/ 5 h 26"/>
                  <a:gd name="T8" fmla="*/ 6 w 27"/>
                  <a:gd name="T9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6" y="21"/>
                    </a:moveTo>
                    <a:cubicBezTo>
                      <a:pt x="11" y="26"/>
                      <a:pt x="18" y="25"/>
                      <a:pt x="22" y="20"/>
                    </a:cubicBezTo>
                    <a:cubicBezTo>
                      <a:pt x="27" y="16"/>
                      <a:pt x="26" y="8"/>
                      <a:pt x="21" y="4"/>
                    </a:cubicBezTo>
                    <a:cubicBezTo>
                      <a:pt x="16" y="0"/>
                      <a:pt x="9" y="0"/>
                      <a:pt x="5" y="5"/>
                    </a:cubicBezTo>
                    <a:cubicBezTo>
                      <a:pt x="0" y="10"/>
                      <a:pt x="1" y="17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278">
                <a:extLst>
                  <a:ext uri="{FF2B5EF4-FFF2-40B4-BE49-F238E27FC236}">
                    <a16:creationId xmlns="" xmlns:a16="http://schemas.microsoft.com/office/drawing/2014/main" id="{637224E3-6DBD-4103-9F31-8FE1C8FD1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16500" y="2373313"/>
                <a:ext cx="574675" cy="304800"/>
              </a:xfrm>
              <a:custGeom>
                <a:avLst/>
                <a:gdLst>
                  <a:gd name="T0" fmla="*/ 8 w 153"/>
                  <a:gd name="T1" fmla="*/ 61 h 81"/>
                  <a:gd name="T2" fmla="*/ 78 w 153"/>
                  <a:gd name="T3" fmla="*/ 61 h 81"/>
                  <a:gd name="T4" fmla="*/ 80 w 153"/>
                  <a:gd name="T5" fmla="*/ 64 h 81"/>
                  <a:gd name="T6" fmla="*/ 91 w 153"/>
                  <a:gd name="T7" fmla="*/ 74 h 81"/>
                  <a:gd name="T8" fmla="*/ 116 w 153"/>
                  <a:gd name="T9" fmla="*/ 64 h 81"/>
                  <a:gd name="T10" fmla="*/ 143 w 153"/>
                  <a:gd name="T11" fmla="*/ 75 h 81"/>
                  <a:gd name="T12" fmla="*/ 151 w 153"/>
                  <a:gd name="T13" fmla="*/ 81 h 81"/>
                  <a:gd name="T14" fmla="*/ 150 w 153"/>
                  <a:gd name="T15" fmla="*/ 72 h 81"/>
                  <a:gd name="T16" fmla="*/ 107 w 153"/>
                  <a:gd name="T17" fmla="*/ 34 h 81"/>
                  <a:gd name="T18" fmla="*/ 105 w 153"/>
                  <a:gd name="T19" fmla="*/ 32 h 81"/>
                  <a:gd name="T20" fmla="*/ 115 w 153"/>
                  <a:gd name="T21" fmla="*/ 21 h 81"/>
                  <a:gd name="T22" fmla="*/ 130 w 153"/>
                  <a:gd name="T23" fmla="*/ 35 h 81"/>
                  <a:gd name="T24" fmla="*/ 142 w 153"/>
                  <a:gd name="T25" fmla="*/ 34 h 81"/>
                  <a:gd name="T26" fmla="*/ 141 w 153"/>
                  <a:gd name="T27" fmla="*/ 23 h 81"/>
                  <a:gd name="T28" fmla="*/ 120 w 153"/>
                  <a:gd name="T29" fmla="*/ 4 h 81"/>
                  <a:gd name="T30" fmla="*/ 120 w 153"/>
                  <a:gd name="T31" fmla="*/ 4 h 81"/>
                  <a:gd name="T32" fmla="*/ 119 w 153"/>
                  <a:gd name="T33" fmla="*/ 3 h 81"/>
                  <a:gd name="T34" fmla="*/ 108 w 153"/>
                  <a:gd name="T35" fmla="*/ 4 h 81"/>
                  <a:gd name="T36" fmla="*/ 86 w 153"/>
                  <a:gd name="T37" fmla="*/ 31 h 81"/>
                  <a:gd name="T38" fmla="*/ 85 w 153"/>
                  <a:gd name="T39" fmla="*/ 32 h 81"/>
                  <a:gd name="T40" fmla="*/ 75 w 153"/>
                  <a:gd name="T41" fmla="*/ 42 h 81"/>
                  <a:gd name="T42" fmla="*/ 73 w 153"/>
                  <a:gd name="T43" fmla="*/ 45 h 81"/>
                  <a:gd name="T44" fmla="*/ 8 w 153"/>
                  <a:gd name="T45" fmla="*/ 45 h 81"/>
                  <a:gd name="T46" fmla="*/ 0 w 153"/>
                  <a:gd name="T47" fmla="*/ 53 h 81"/>
                  <a:gd name="T48" fmla="*/ 8 w 153"/>
                  <a:gd name="T49" fmla="*/ 6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" h="81">
                    <a:moveTo>
                      <a:pt x="8" y="61"/>
                    </a:move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2"/>
                      <a:pt x="79" y="63"/>
                      <a:pt x="80" y="6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6" y="69"/>
                      <a:pt x="104" y="64"/>
                      <a:pt x="116" y="64"/>
                    </a:cubicBezTo>
                    <a:cubicBezTo>
                      <a:pt x="130" y="64"/>
                      <a:pt x="137" y="70"/>
                      <a:pt x="143" y="75"/>
                    </a:cubicBezTo>
                    <a:cubicBezTo>
                      <a:pt x="146" y="78"/>
                      <a:pt x="148" y="80"/>
                      <a:pt x="151" y="81"/>
                    </a:cubicBezTo>
                    <a:cubicBezTo>
                      <a:pt x="153" y="78"/>
                      <a:pt x="153" y="75"/>
                      <a:pt x="150" y="72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6" y="33"/>
                      <a:pt x="106" y="33"/>
                      <a:pt x="105" y="32"/>
                    </a:cubicBezTo>
                    <a:cubicBezTo>
                      <a:pt x="115" y="21"/>
                      <a:pt x="115" y="21"/>
                      <a:pt x="115" y="21"/>
                    </a:cubicBezTo>
                    <a:cubicBezTo>
                      <a:pt x="130" y="35"/>
                      <a:pt x="130" y="35"/>
                      <a:pt x="130" y="35"/>
                    </a:cubicBezTo>
                    <a:cubicBezTo>
                      <a:pt x="134" y="38"/>
                      <a:pt x="139" y="37"/>
                      <a:pt x="142" y="34"/>
                    </a:cubicBezTo>
                    <a:cubicBezTo>
                      <a:pt x="145" y="31"/>
                      <a:pt x="144" y="26"/>
                      <a:pt x="141" y="23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120" y="4"/>
                      <a:pt x="119" y="3"/>
                      <a:pt x="119" y="3"/>
                    </a:cubicBezTo>
                    <a:cubicBezTo>
                      <a:pt x="116" y="0"/>
                      <a:pt x="111" y="1"/>
                      <a:pt x="108" y="4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1"/>
                      <a:pt x="85" y="31"/>
                      <a:pt x="85" y="3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4" y="43"/>
                      <a:pt x="74" y="44"/>
                      <a:pt x="73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5"/>
                      <a:pt x="0" y="49"/>
                      <a:pt x="0" y="53"/>
                    </a:cubicBezTo>
                    <a:cubicBezTo>
                      <a:pt x="0" y="58"/>
                      <a:pt x="4" y="61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279">
                <a:extLst>
                  <a:ext uri="{FF2B5EF4-FFF2-40B4-BE49-F238E27FC236}">
                    <a16:creationId xmlns="" xmlns:a16="http://schemas.microsoft.com/office/drawing/2014/main" id="{E46A7AD6-9E32-4C59-96C7-20C6DE501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6338" y="2633663"/>
                <a:ext cx="769937" cy="101600"/>
              </a:xfrm>
              <a:custGeom>
                <a:avLst/>
                <a:gdLst>
                  <a:gd name="T0" fmla="*/ 205 w 205"/>
                  <a:gd name="T1" fmla="*/ 0 h 27"/>
                  <a:gd name="T2" fmla="*/ 182 w 205"/>
                  <a:gd name="T3" fmla="*/ 10 h 27"/>
                  <a:gd name="T4" fmla="*/ 165 w 205"/>
                  <a:gd name="T5" fmla="*/ 18 h 27"/>
                  <a:gd name="T6" fmla="*/ 147 w 205"/>
                  <a:gd name="T7" fmla="*/ 10 h 27"/>
                  <a:gd name="T8" fmla="*/ 124 w 205"/>
                  <a:gd name="T9" fmla="*/ 0 h 27"/>
                  <a:gd name="T10" fmla="*/ 101 w 205"/>
                  <a:gd name="T11" fmla="*/ 10 h 27"/>
                  <a:gd name="T12" fmla="*/ 83 w 205"/>
                  <a:gd name="T13" fmla="*/ 18 h 27"/>
                  <a:gd name="T14" fmla="*/ 66 w 205"/>
                  <a:gd name="T15" fmla="*/ 10 h 27"/>
                  <a:gd name="T16" fmla="*/ 42 w 205"/>
                  <a:gd name="T17" fmla="*/ 0 h 27"/>
                  <a:gd name="T18" fmla="*/ 19 w 205"/>
                  <a:gd name="T19" fmla="*/ 10 h 27"/>
                  <a:gd name="T20" fmla="*/ 2 w 205"/>
                  <a:gd name="T21" fmla="*/ 18 h 27"/>
                  <a:gd name="T22" fmla="*/ 0 w 205"/>
                  <a:gd name="T23" fmla="*/ 18 h 27"/>
                  <a:gd name="T24" fmla="*/ 0 w 205"/>
                  <a:gd name="T25" fmla="*/ 27 h 27"/>
                  <a:gd name="T26" fmla="*/ 2 w 205"/>
                  <a:gd name="T27" fmla="*/ 27 h 27"/>
                  <a:gd name="T28" fmla="*/ 25 w 205"/>
                  <a:gd name="T29" fmla="*/ 17 h 27"/>
                  <a:gd name="T30" fmla="*/ 42 w 205"/>
                  <a:gd name="T31" fmla="*/ 9 h 27"/>
                  <a:gd name="T32" fmla="*/ 60 w 205"/>
                  <a:gd name="T33" fmla="*/ 17 h 27"/>
                  <a:gd name="T34" fmla="*/ 83 w 205"/>
                  <a:gd name="T35" fmla="*/ 27 h 27"/>
                  <a:gd name="T36" fmla="*/ 107 w 205"/>
                  <a:gd name="T37" fmla="*/ 17 h 27"/>
                  <a:gd name="T38" fmla="*/ 124 w 205"/>
                  <a:gd name="T39" fmla="*/ 9 h 27"/>
                  <a:gd name="T40" fmla="*/ 141 w 205"/>
                  <a:gd name="T41" fmla="*/ 17 h 27"/>
                  <a:gd name="T42" fmla="*/ 165 w 205"/>
                  <a:gd name="T43" fmla="*/ 27 h 27"/>
                  <a:gd name="T44" fmla="*/ 188 w 205"/>
                  <a:gd name="T45" fmla="*/ 17 h 27"/>
                  <a:gd name="T46" fmla="*/ 205 w 205"/>
                  <a:gd name="T47" fmla="*/ 9 h 27"/>
                  <a:gd name="T48" fmla="*/ 205 w 205"/>
                  <a:gd name="T4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5" h="27">
                    <a:moveTo>
                      <a:pt x="205" y="0"/>
                    </a:moveTo>
                    <a:cubicBezTo>
                      <a:pt x="193" y="0"/>
                      <a:pt x="187" y="5"/>
                      <a:pt x="182" y="10"/>
                    </a:cubicBezTo>
                    <a:cubicBezTo>
                      <a:pt x="177" y="14"/>
                      <a:pt x="173" y="18"/>
                      <a:pt x="165" y="18"/>
                    </a:cubicBezTo>
                    <a:cubicBezTo>
                      <a:pt x="156" y="18"/>
                      <a:pt x="152" y="14"/>
                      <a:pt x="147" y="10"/>
                    </a:cubicBezTo>
                    <a:cubicBezTo>
                      <a:pt x="142" y="5"/>
                      <a:pt x="136" y="0"/>
                      <a:pt x="124" y="0"/>
                    </a:cubicBezTo>
                    <a:cubicBezTo>
                      <a:pt x="112" y="0"/>
                      <a:pt x="106" y="5"/>
                      <a:pt x="101" y="10"/>
                    </a:cubicBezTo>
                    <a:cubicBezTo>
                      <a:pt x="96" y="14"/>
                      <a:pt x="92" y="18"/>
                      <a:pt x="83" y="18"/>
                    </a:cubicBezTo>
                    <a:cubicBezTo>
                      <a:pt x="75" y="18"/>
                      <a:pt x="71" y="14"/>
                      <a:pt x="66" y="10"/>
                    </a:cubicBezTo>
                    <a:cubicBezTo>
                      <a:pt x="60" y="5"/>
                      <a:pt x="54" y="0"/>
                      <a:pt x="42" y="0"/>
                    </a:cubicBezTo>
                    <a:cubicBezTo>
                      <a:pt x="31" y="0"/>
                      <a:pt x="25" y="5"/>
                      <a:pt x="19" y="10"/>
                    </a:cubicBezTo>
                    <a:cubicBezTo>
                      <a:pt x="14" y="14"/>
                      <a:pt x="10" y="18"/>
                      <a:pt x="2" y="18"/>
                    </a:cubicBezTo>
                    <a:cubicBezTo>
                      <a:pt x="1" y="18"/>
                      <a:pt x="1" y="18"/>
                      <a:pt x="0" y="1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2" y="27"/>
                    </a:cubicBezTo>
                    <a:cubicBezTo>
                      <a:pt x="14" y="27"/>
                      <a:pt x="20" y="22"/>
                      <a:pt x="25" y="17"/>
                    </a:cubicBezTo>
                    <a:cubicBezTo>
                      <a:pt x="30" y="13"/>
                      <a:pt x="34" y="9"/>
                      <a:pt x="42" y="9"/>
                    </a:cubicBezTo>
                    <a:cubicBezTo>
                      <a:pt x="51" y="9"/>
                      <a:pt x="55" y="13"/>
                      <a:pt x="60" y="17"/>
                    </a:cubicBezTo>
                    <a:cubicBezTo>
                      <a:pt x="65" y="22"/>
                      <a:pt x="71" y="27"/>
                      <a:pt x="83" y="27"/>
                    </a:cubicBezTo>
                    <a:cubicBezTo>
                      <a:pt x="95" y="27"/>
                      <a:pt x="101" y="22"/>
                      <a:pt x="107" y="17"/>
                    </a:cubicBezTo>
                    <a:cubicBezTo>
                      <a:pt x="111" y="13"/>
                      <a:pt x="115" y="9"/>
                      <a:pt x="124" y="9"/>
                    </a:cubicBezTo>
                    <a:cubicBezTo>
                      <a:pt x="133" y="9"/>
                      <a:pt x="137" y="13"/>
                      <a:pt x="141" y="17"/>
                    </a:cubicBezTo>
                    <a:cubicBezTo>
                      <a:pt x="147" y="22"/>
                      <a:pt x="153" y="27"/>
                      <a:pt x="165" y="27"/>
                    </a:cubicBezTo>
                    <a:cubicBezTo>
                      <a:pt x="177" y="27"/>
                      <a:pt x="183" y="22"/>
                      <a:pt x="188" y="17"/>
                    </a:cubicBezTo>
                    <a:cubicBezTo>
                      <a:pt x="193" y="13"/>
                      <a:pt x="197" y="9"/>
                      <a:pt x="205" y="9"/>
                    </a:cubicBezTo>
                    <a:lnTo>
                      <a:pt x="20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280">
                <a:extLst>
                  <a:ext uri="{FF2B5EF4-FFF2-40B4-BE49-F238E27FC236}">
                    <a16:creationId xmlns="" xmlns:a16="http://schemas.microsoft.com/office/drawing/2014/main" id="{F04AB5EA-308F-4009-B5F6-7242D41FB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6338" y="2693988"/>
                <a:ext cx="769937" cy="100013"/>
              </a:xfrm>
              <a:custGeom>
                <a:avLst/>
                <a:gdLst>
                  <a:gd name="T0" fmla="*/ 205 w 205"/>
                  <a:gd name="T1" fmla="*/ 0 h 27"/>
                  <a:gd name="T2" fmla="*/ 182 w 205"/>
                  <a:gd name="T3" fmla="*/ 10 h 27"/>
                  <a:gd name="T4" fmla="*/ 165 w 205"/>
                  <a:gd name="T5" fmla="*/ 18 h 27"/>
                  <a:gd name="T6" fmla="*/ 147 w 205"/>
                  <a:gd name="T7" fmla="*/ 10 h 27"/>
                  <a:gd name="T8" fmla="*/ 124 w 205"/>
                  <a:gd name="T9" fmla="*/ 0 h 27"/>
                  <a:gd name="T10" fmla="*/ 101 w 205"/>
                  <a:gd name="T11" fmla="*/ 10 h 27"/>
                  <a:gd name="T12" fmla="*/ 83 w 205"/>
                  <a:gd name="T13" fmla="*/ 18 h 27"/>
                  <a:gd name="T14" fmla="*/ 66 w 205"/>
                  <a:gd name="T15" fmla="*/ 10 h 27"/>
                  <a:gd name="T16" fmla="*/ 42 w 205"/>
                  <a:gd name="T17" fmla="*/ 0 h 27"/>
                  <a:gd name="T18" fmla="*/ 19 w 205"/>
                  <a:gd name="T19" fmla="*/ 10 h 27"/>
                  <a:gd name="T20" fmla="*/ 2 w 205"/>
                  <a:gd name="T21" fmla="*/ 18 h 27"/>
                  <a:gd name="T22" fmla="*/ 0 w 205"/>
                  <a:gd name="T23" fmla="*/ 18 h 27"/>
                  <a:gd name="T24" fmla="*/ 0 w 205"/>
                  <a:gd name="T25" fmla="*/ 27 h 27"/>
                  <a:gd name="T26" fmla="*/ 2 w 205"/>
                  <a:gd name="T27" fmla="*/ 27 h 27"/>
                  <a:gd name="T28" fmla="*/ 25 w 205"/>
                  <a:gd name="T29" fmla="*/ 17 h 27"/>
                  <a:gd name="T30" fmla="*/ 42 w 205"/>
                  <a:gd name="T31" fmla="*/ 9 h 27"/>
                  <a:gd name="T32" fmla="*/ 60 w 205"/>
                  <a:gd name="T33" fmla="*/ 17 h 27"/>
                  <a:gd name="T34" fmla="*/ 83 w 205"/>
                  <a:gd name="T35" fmla="*/ 27 h 27"/>
                  <a:gd name="T36" fmla="*/ 107 w 205"/>
                  <a:gd name="T37" fmla="*/ 17 h 27"/>
                  <a:gd name="T38" fmla="*/ 124 w 205"/>
                  <a:gd name="T39" fmla="*/ 9 h 27"/>
                  <a:gd name="T40" fmla="*/ 141 w 205"/>
                  <a:gd name="T41" fmla="*/ 17 h 27"/>
                  <a:gd name="T42" fmla="*/ 165 w 205"/>
                  <a:gd name="T43" fmla="*/ 27 h 27"/>
                  <a:gd name="T44" fmla="*/ 188 w 205"/>
                  <a:gd name="T45" fmla="*/ 17 h 27"/>
                  <a:gd name="T46" fmla="*/ 205 w 205"/>
                  <a:gd name="T47" fmla="*/ 9 h 27"/>
                  <a:gd name="T48" fmla="*/ 205 w 205"/>
                  <a:gd name="T4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5" h="27">
                    <a:moveTo>
                      <a:pt x="205" y="0"/>
                    </a:moveTo>
                    <a:cubicBezTo>
                      <a:pt x="193" y="0"/>
                      <a:pt x="187" y="6"/>
                      <a:pt x="182" y="10"/>
                    </a:cubicBezTo>
                    <a:cubicBezTo>
                      <a:pt x="177" y="14"/>
                      <a:pt x="173" y="18"/>
                      <a:pt x="165" y="18"/>
                    </a:cubicBezTo>
                    <a:cubicBezTo>
                      <a:pt x="156" y="18"/>
                      <a:pt x="152" y="14"/>
                      <a:pt x="147" y="10"/>
                    </a:cubicBezTo>
                    <a:cubicBezTo>
                      <a:pt x="142" y="5"/>
                      <a:pt x="136" y="0"/>
                      <a:pt x="124" y="0"/>
                    </a:cubicBezTo>
                    <a:cubicBezTo>
                      <a:pt x="112" y="0"/>
                      <a:pt x="106" y="5"/>
                      <a:pt x="101" y="10"/>
                    </a:cubicBezTo>
                    <a:cubicBezTo>
                      <a:pt x="96" y="14"/>
                      <a:pt x="92" y="18"/>
                      <a:pt x="83" y="18"/>
                    </a:cubicBezTo>
                    <a:cubicBezTo>
                      <a:pt x="75" y="18"/>
                      <a:pt x="71" y="14"/>
                      <a:pt x="66" y="10"/>
                    </a:cubicBezTo>
                    <a:cubicBezTo>
                      <a:pt x="60" y="5"/>
                      <a:pt x="54" y="0"/>
                      <a:pt x="42" y="0"/>
                    </a:cubicBezTo>
                    <a:cubicBezTo>
                      <a:pt x="31" y="0"/>
                      <a:pt x="25" y="5"/>
                      <a:pt x="19" y="10"/>
                    </a:cubicBezTo>
                    <a:cubicBezTo>
                      <a:pt x="14" y="14"/>
                      <a:pt x="10" y="18"/>
                      <a:pt x="2" y="18"/>
                    </a:cubicBezTo>
                    <a:cubicBezTo>
                      <a:pt x="1" y="18"/>
                      <a:pt x="1" y="18"/>
                      <a:pt x="0" y="1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2" y="27"/>
                    </a:cubicBezTo>
                    <a:cubicBezTo>
                      <a:pt x="14" y="27"/>
                      <a:pt x="20" y="22"/>
                      <a:pt x="25" y="17"/>
                    </a:cubicBezTo>
                    <a:cubicBezTo>
                      <a:pt x="30" y="13"/>
                      <a:pt x="34" y="9"/>
                      <a:pt x="42" y="9"/>
                    </a:cubicBezTo>
                    <a:cubicBezTo>
                      <a:pt x="51" y="9"/>
                      <a:pt x="55" y="13"/>
                      <a:pt x="60" y="17"/>
                    </a:cubicBezTo>
                    <a:cubicBezTo>
                      <a:pt x="65" y="22"/>
                      <a:pt x="71" y="27"/>
                      <a:pt x="83" y="27"/>
                    </a:cubicBezTo>
                    <a:cubicBezTo>
                      <a:pt x="95" y="27"/>
                      <a:pt x="101" y="22"/>
                      <a:pt x="107" y="17"/>
                    </a:cubicBezTo>
                    <a:cubicBezTo>
                      <a:pt x="111" y="13"/>
                      <a:pt x="115" y="9"/>
                      <a:pt x="124" y="9"/>
                    </a:cubicBezTo>
                    <a:cubicBezTo>
                      <a:pt x="133" y="9"/>
                      <a:pt x="137" y="13"/>
                      <a:pt x="141" y="17"/>
                    </a:cubicBezTo>
                    <a:cubicBezTo>
                      <a:pt x="147" y="22"/>
                      <a:pt x="153" y="27"/>
                      <a:pt x="165" y="27"/>
                    </a:cubicBezTo>
                    <a:cubicBezTo>
                      <a:pt x="177" y="27"/>
                      <a:pt x="183" y="22"/>
                      <a:pt x="188" y="17"/>
                    </a:cubicBezTo>
                    <a:cubicBezTo>
                      <a:pt x="193" y="13"/>
                      <a:pt x="197" y="9"/>
                      <a:pt x="205" y="9"/>
                    </a:cubicBezTo>
                    <a:lnTo>
                      <a:pt x="20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281">
                <a:extLst>
                  <a:ext uri="{FF2B5EF4-FFF2-40B4-BE49-F238E27FC236}">
                    <a16:creationId xmlns="" xmlns:a16="http://schemas.microsoft.com/office/drawing/2014/main" id="{9F9A0289-EDF4-4164-9FD8-23295185C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6338" y="2752725"/>
                <a:ext cx="769937" cy="101600"/>
              </a:xfrm>
              <a:custGeom>
                <a:avLst/>
                <a:gdLst>
                  <a:gd name="T0" fmla="*/ 205 w 205"/>
                  <a:gd name="T1" fmla="*/ 0 h 27"/>
                  <a:gd name="T2" fmla="*/ 182 w 205"/>
                  <a:gd name="T3" fmla="*/ 10 h 27"/>
                  <a:gd name="T4" fmla="*/ 165 w 205"/>
                  <a:gd name="T5" fmla="*/ 18 h 27"/>
                  <a:gd name="T6" fmla="*/ 147 w 205"/>
                  <a:gd name="T7" fmla="*/ 10 h 27"/>
                  <a:gd name="T8" fmla="*/ 124 w 205"/>
                  <a:gd name="T9" fmla="*/ 0 h 27"/>
                  <a:gd name="T10" fmla="*/ 101 w 205"/>
                  <a:gd name="T11" fmla="*/ 10 h 27"/>
                  <a:gd name="T12" fmla="*/ 83 w 205"/>
                  <a:gd name="T13" fmla="*/ 18 h 27"/>
                  <a:gd name="T14" fmla="*/ 66 w 205"/>
                  <a:gd name="T15" fmla="*/ 10 h 27"/>
                  <a:gd name="T16" fmla="*/ 42 w 205"/>
                  <a:gd name="T17" fmla="*/ 0 h 27"/>
                  <a:gd name="T18" fmla="*/ 19 w 205"/>
                  <a:gd name="T19" fmla="*/ 10 h 27"/>
                  <a:gd name="T20" fmla="*/ 2 w 205"/>
                  <a:gd name="T21" fmla="*/ 18 h 27"/>
                  <a:gd name="T22" fmla="*/ 0 w 205"/>
                  <a:gd name="T23" fmla="*/ 18 h 27"/>
                  <a:gd name="T24" fmla="*/ 0 w 205"/>
                  <a:gd name="T25" fmla="*/ 27 h 27"/>
                  <a:gd name="T26" fmla="*/ 2 w 205"/>
                  <a:gd name="T27" fmla="*/ 27 h 27"/>
                  <a:gd name="T28" fmla="*/ 25 w 205"/>
                  <a:gd name="T29" fmla="*/ 17 h 27"/>
                  <a:gd name="T30" fmla="*/ 42 w 205"/>
                  <a:gd name="T31" fmla="*/ 9 h 27"/>
                  <a:gd name="T32" fmla="*/ 60 w 205"/>
                  <a:gd name="T33" fmla="*/ 17 h 27"/>
                  <a:gd name="T34" fmla="*/ 83 w 205"/>
                  <a:gd name="T35" fmla="*/ 27 h 27"/>
                  <a:gd name="T36" fmla="*/ 107 w 205"/>
                  <a:gd name="T37" fmla="*/ 17 h 27"/>
                  <a:gd name="T38" fmla="*/ 124 w 205"/>
                  <a:gd name="T39" fmla="*/ 9 h 27"/>
                  <a:gd name="T40" fmla="*/ 141 w 205"/>
                  <a:gd name="T41" fmla="*/ 17 h 27"/>
                  <a:gd name="T42" fmla="*/ 165 w 205"/>
                  <a:gd name="T43" fmla="*/ 27 h 27"/>
                  <a:gd name="T44" fmla="*/ 188 w 205"/>
                  <a:gd name="T45" fmla="*/ 17 h 27"/>
                  <a:gd name="T46" fmla="*/ 205 w 205"/>
                  <a:gd name="T47" fmla="*/ 9 h 27"/>
                  <a:gd name="T48" fmla="*/ 205 w 205"/>
                  <a:gd name="T4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5" h="27">
                    <a:moveTo>
                      <a:pt x="205" y="0"/>
                    </a:moveTo>
                    <a:cubicBezTo>
                      <a:pt x="193" y="0"/>
                      <a:pt x="187" y="6"/>
                      <a:pt x="182" y="10"/>
                    </a:cubicBezTo>
                    <a:cubicBezTo>
                      <a:pt x="177" y="14"/>
                      <a:pt x="173" y="18"/>
                      <a:pt x="165" y="18"/>
                    </a:cubicBezTo>
                    <a:cubicBezTo>
                      <a:pt x="156" y="18"/>
                      <a:pt x="152" y="14"/>
                      <a:pt x="147" y="10"/>
                    </a:cubicBezTo>
                    <a:cubicBezTo>
                      <a:pt x="142" y="5"/>
                      <a:pt x="136" y="0"/>
                      <a:pt x="124" y="0"/>
                    </a:cubicBezTo>
                    <a:cubicBezTo>
                      <a:pt x="112" y="0"/>
                      <a:pt x="106" y="5"/>
                      <a:pt x="101" y="10"/>
                    </a:cubicBezTo>
                    <a:cubicBezTo>
                      <a:pt x="96" y="14"/>
                      <a:pt x="92" y="18"/>
                      <a:pt x="83" y="18"/>
                    </a:cubicBezTo>
                    <a:cubicBezTo>
                      <a:pt x="75" y="18"/>
                      <a:pt x="71" y="14"/>
                      <a:pt x="66" y="10"/>
                    </a:cubicBezTo>
                    <a:cubicBezTo>
                      <a:pt x="60" y="5"/>
                      <a:pt x="54" y="0"/>
                      <a:pt x="42" y="0"/>
                    </a:cubicBezTo>
                    <a:cubicBezTo>
                      <a:pt x="31" y="0"/>
                      <a:pt x="25" y="5"/>
                      <a:pt x="19" y="10"/>
                    </a:cubicBezTo>
                    <a:cubicBezTo>
                      <a:pt x="14" y="14"/>
                      <a:pt x="10" y="18"/>
                      <a:pt x="2" y="18"/>
                    </a:cubicBezTo>
                    <a:cubicBezTo>
                      <a:pt x="1" y="18"/>
                      <a:pt x="1" y="18"/>
                      <a:pt x="0" y="1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1" y="27"/>
                      <a:pt x="2" y="27"/>
                    </a:cubicBezTo>
                    <a:cubicBezTo>
                      <a:pt x="14" y="27"/>
                      <a:pt x="20" y="22"/>
                      <a:pt x="25" y="17"/>
                    </a:cubicBezTo>
                    <a:cubicBezTo>
                      <a:pt x="30" y="13"/>
                      <a:pt x="34" y="9"/>
                      <a:pt x="42" y="9"/>
                    </a:cubicBezTo>
                    <a:cubicBezTo>
                      <a:pt x="51" y="9"/>
                      <a:pt x="55" y="13"/>
                      <a:pt x="60" y="17"/>
                    </a:cubicBezTo>
                    <a:cubicBezTo>
                      <a:pt x="65" y="22"/>
                      <a:pt x="71" y="27"/>
                      <a:pt x="83" y="27"/>
                    </a:cubicBezTo>
                    <a:cubicBezTo>
                      <a:pt x="95" y="27"/>
                      <a:pt x="101" y="22"/>
                      <a:pt x="107" y="17"/>
                    </a:cubicBezTo>
                    <a:cubicBezTo>
                      <a:pt x="111" y="13"/>
                      <a:pt x="115" y="9"/>
                      <a:pt x="124" y="9"/>
                    </a:cubicBezTo>
                    <a:cubicBezTo>
                      <a:pt x="133" y="9"/>
                      <a:pt x="137" y="13"/>
                      <a:pt x="141" y="17"/>
                    </a:cubicBezTo>
                    <a:cubicBezTo>
                      <a:pt x="147" y="22"/>
                      <a:pt x="153" y="27"/>
                      <a:pt x="165" y="27"/>
                    </a:cubicBezTo>
                    <a:cubicBezTo>
                      <a:pt x="177" y="27"/>
                      <a:pt x="183" y="22"/>
                      <a:pt x="188" y="17"/>
                    </a:cubicBezTo>
                    <a:cubicBezTo>
                      <a:pt x="193" y="13"/>
                      <a:pt x="197" y="9"/>
                      <a:pt x="205" y="9"/>
                    </a:cubicBezTo>
                    <a:lnTo>
                      <a:pt x="205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282">
                <a:extLst>
                  <a:ext uri="{FF2B5EF4-FFF2-40B4-BE49-F238E27FC236}">
                    <a16:creationId xmlns="" xmlns:a16="http://schemas.microsoft.com/office/drawing/2014/main" id="{1A8AAE43-6FA0-495A-BE0C-B56759BAF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6363" y="2389188"/>
                <a:ext cx="146050" cy="146050"/>
              </a:xfrm>
              <a:custGeom>
                <a:avLst/>
                <a:gdLst>
                  <a:gd name="T0" fmla="*/ 8 w 39"/>
                  <a:gd name="T1" fmla="*/ 33 h 39"/>
                  <a:gd name="T2" fmla="*/ 33 w 39"/>
                  <a:gd name="T3" fmla="*/ 31 h 39"/>
                  <a:gd name="T4" fmla="*/ 31 w 39"/>
                  <a:gd name="T5" fmla="*/ 6 h 39"/>
                  <a:gd name="T6" fmla="*/ 7 w 39"/>
                  <a:gd name="T7" fmla="*/ 8 h 39"/>
                  <a:gd name="T8" fmla="*/ 8 w 39"/>
                  <a:gd name="T9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8" y="33"/>
                    </a:moveTo>
                    <a:cubicBezTo>
                      <a:pt x="15" y="39"/>
                      <a:pt x="27" y="38"/>
                      <a:pt x="33" y="31"/>
                    </a:cubicBezTo>
                    <a:cubicBezTo>
                      <a:pt x="39" y="24"/>
                      <a:pt x="39" y="13"/>
                      <a:pt x="31" y="6"/>
                    </a:cubicBezTo>
                    <a:cubicBezTo>
                      <a:pt x="24" y="0"/>
                      <a:pt x="13" y="1"/>
                      <a:pt x="7" y="8"/>
                    </a:cubicBezTo>
                    <a:cubicBezTo>
                      <a:pt x="0" y="15"/>
                      <a:pt x="1" y="26"/>
                      <a:pt x="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83">
                <a:extLst>
                  <a:ext uri="{FF2B5EF4-FFF2-40B4-BE49-F238E27FC236}">
                    <a16:creationId xmlns="" xmlns:a16="http://schemas.microsoft.com/office/drawing/2014/main" id="{021CFB4A-5DC4-4B8D-AC2E-BB461343E8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286163" y="354013"/>
                <a:ext cx="209550" cy="214313"/>
              </a:xfrm>
              <a:custGeom>
                <a:avLst/>
                <a:gdLst>
                  <a:gd name="T0" fmla="*/ 28 w 56"/>
                  <a:gd name="T1" fmla="*/ 0 h 57"/>
                  <a:gd name="T2" fmla="*/ 0 w 56"/>
                  <a:gd name="T3" fmla="*/ 29 h 57"/>
                  <a:gd name="T4" fmla="*/ 28 w 56"/>
                  <a:gd name="T5" fmla="*/ 57 h 57"/>
                  <a:gd name="T6" fmla="*/ 56 w 56"/>
                  <a:gd name="T7" fmla="*/ 29 h 57"/>
                  <a:gd name="T8" fmla="*/ 28 w 56"/>
                  <a:gd name="T9" fmla="*/ 0 h 57"/>
                  <a:gd name="T10" fmla="*/ 40 w 56"/>
                  <a:gd name="T11" fmla="*/ 50 h 57"/>
                  <a:gd name="T12" fmla="*/ 38 w 56"/>
                  <a:gd name="T13" fmla="*/ 49 h 57"/>
                  <a:gd name="T14" fmla="*/ 30 w 56"/>
                  <a:gd name="T15" fmla="*/ 49 h 57"/>
                  <a:gd name="T16" fmla="*/ 28 w 56"/>
                  <a:gd name="T17" fmla="*/ 50 h 57"/>
                  <a:gd name="T18" fmla="*/ 24 w 56"/>
                  <a:gd name="T19" fmla="*/ 53 h 57"/>
                  <a:gd name="T20" fmla="*/ 12 w 56"/>
                  <a:gd name="T21" fmla="*/ 47 h 57"/>
                  <a:gd name="T22" fmla="*/ 10 w 56"/>
                  <a:gd name="T23" fmla="*/ 42 h 57"/>
                  <a:gd name="T24" fmla="*/ 9 w 56"/>
                  <a:gd name="T25" fmla="*/ 40 h 57"/>
                  <a:gd name="T26" fmla="*/ 4 w 56"/>
                  <a:gd name="T27" fmla="*/ 36 h 57"/>
                  <a:gd name="T28" fmla="*/ 3 w 56"/>
                  <a:gd name="T29" fmla="*/ 29 h 57"/>
                  <a:gd name="T30" fmla="*/ 4 w 56"/>
                  <a:gd name="T31" fmla="*/ 22 h 57"/>
                  <a:gd name="T32" fmla="*/ 6 w 56"/>
                  <a:gd name="T33" fmla="*/ 22 h 57"/>
                  <a:gd name="T34" fmla="*/ 11 w 56"/>
                  <a:gd name="T35" fmla="*/ 19 h 57"/>
                  <a:gd name="T36" fmla="*/ 14 w 56"/>
                  <a:gd name="T37" fmla="*/ 13 h 57"/>
                  <a:gd name="T38" fmla="*/ 15 w 56"/>
                  <a:gd name="T39" fmla="*/ 10 h 57"/>
                  <a:gd name="T40" fmla="*/ 13 w 56"/>
                  <a:gd name="T41" fmla="*/ 9 h 57"/>
                  <a:gd name="T42" fmla="*/ 28 w 56"/>
                  <a:gd name="T43" fmla="*/ 4 h 57"/>
                  <a:gd name="T44" fmla="*/ 30 w 56"/>
                  <a:gd name="T45" fmla="*/ 4 h 57"/>
                  <a:gd name="T46" fmla="*/ 27 w 56"/>
                  <a:gd name="T47" fmla="*/ 6 h 57"/>
                  <a:gd name="T48" fmla="*/ 27 w 56"/>
                  <a:gd name="T49" fmla="*/ 8 h 57"/>
                  <a:gd name="T50" fmla="*/ 31 w 56"/>
                  <a:gd name="T51" fmla="*/ 13 h 57"/>
                  <a:gd name="T52" fmla="*/ 33 w 56"/>
                  <a:gd name="T53" fmla="*/ 14 h 57"/>
                  <a:gd name="T54" fmla="*/ 41 w 56"/>
                  <a:gd name="T55" fmla="*/ 13 h 57"/>
                  <a:gd name="T56" fmla="*/ 42 w 56"/>
                  <a:gd name="T57" fmla="*/ 12 h 57"/>
                  <a:gd name="T58" fmla="*/ 42 w 56"/>
                  <a:gd name="T59" fmla="*/ 8 h 57"/>
                  <a:gd name="T60" fmla="*/ 52 w 56"/>
                  <a:gd name="T61" fmla="*/ 26 h 57"/>
                  <a:gd name="T62" fmla="*/ 49 w 56"/>
                  <a:gd name="T63" fmla="*/ 24 h 57"/>
                  <a:gd name="T64" fmla="*/ 47 w 56"/>
                  <a:gd name="T65" fmla="*/ 25 h 57"/>
                  <a:gd name="T66" fmla="*/ 44 w 56"/>
                  <a:gd name="T67" fmla="*/ 31 h 57"/>
                  <a:gd name="T68" fmla="*/ 45 w 56"/>
                  <a:gd name="T69" fmla="*/ 34 h 57"/>
                  <a:gd name="T70" fmla="*/ 46 w 56"/>
                  <a:gd name="T71" fmla="*/ 40 h 57"/>
                  <a:gd name="T72" fmla="*/ 48 w 56"/>
                  <a:gd name="T73" fmla="*/ 40 h 57"/>
                  <a:gd name="T74" fmla="*/ 51 w 56"/>
                  <a:gd name="T75" fmla="*/ 38 h 57"/>
                  <a:gd name="T76" fmla="*/ 40 w 56"/>
                  <a:gd name="T77" fmla="*/ 5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" h="57">
                    <a:moveTo>
                      <a:pt x="28" y="0"/>
                    </a:move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44" y="57"/>
                      <a:pt x="56" y="44"/>
                      <a:pt x="56" y="29"/>
                    </a:cubicBezTo>
                    <a:cubicBezTo>
                      <a:pt x="56" y="13"/>
                      <a:pt x="44" y="0"/>
                      <a:pt x="28" y="0"/>
                    </a:cubicBezTo>
                    <a:close/>
                    <a:moveTo>
                      <a:pt x="40" y="50"/>
                    </a:moveTo>
                    <a:cubicBezTo>
                      <a:pt x="39" y="50"/>
                      <a:pt x="39" y="49"/>
                      <a:pt x="38" y="49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49"/>
                      <a:pt x="28" y="50"/>
                      <a:pt x="28" y="50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19" y="52"/>
                      <a:pt x="15" y="50"/>
                      <a:pt x="12" y="47"/>
                    </a:cubicBezTo>
                    <a:cubicBezTo>
                      <a:pt x="11" y="46"/>
                      <a:pt x="10" y="42"/>
                      <a:pt x="10" y="42"/>
                    </a:cubicBezTo>
                    <a:cubicBezTo>
                      <a:pt x="10" y="41"/>
                      <a:pt x="9" y="40"/>
                      <a:pt x="9" y="40"/>
                    </a:cubicBezTo>
                    <a:cubicBezTo>
                      <a:pt x="9" y="40"/>
                      <a:pt x="5" y="37"/>
                      <a:pt x="4" y="36"/>
                    </a:cubicBezTo>
                    <a:cubicBezTo>
                      <a:pt x="4" y="33"/>
                      <a:pt x="3" y="31"/>
                      <a:pt x="3" y="29"/>
                    </a:cubicBezTo>
                    <a:cubicBezTo>
                      <a:pt x="3" y="26"/>
                      <a:pt x="4" y="24"/>
                      <a:pt x="4" y="22"/>
                    </a:cubicBezTo>
                    <a:cubicBezTo>
                      <a:pt x="4" y="22"/>
                      <a:pt x="5" y="22"/>
                      <a:pt x="6" y="22"/>
                    </a:cubicBezTo>
                    <a:cubicBezTo>
                      <a:pt x="7" y="21"/>
                      <a:pt x="10" y="19"/>
                      <a:pt x="11" y="19"/>
                    </a:cubicBezTo>
                    <a:cubicBezTo>
                      <a:pt x="11" y="18"/>
                      <a:pt x="13" y="13"/>
                      <a:pt x="14" y="13"/>
                    </a:cubicBezTo>
                    <a:cubicBezTo>
                      <a:pt x="14" y="12"/>
                      <a:pt x="15" y="11"/>
                      <a:pt x="15" y="10"/>
                    </a:cubicBezTo>
                    <a:cubicBezTo>
                      <a:pt x="15" y="9"/>
                      <a:pt x="14" y="9"/>
                      <a:pt x="13" y="9"/>
                    </a:cubicBezTo>
                    <a:cubicBezTo>
                      <a:pt x="17" y="6"/>
                      <a:pt x="22" y="4"/>
                      <a:pt x="28" y="4"/>
                    </a:cubicBezTo>
                    <a:cubicBezTo>
                      <a:pt x="29" y="4"/>
                      <a:pt x="29" y="4"/>
                      <a:pt x="30" y="4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6" y="7"/>
                      <a:pt x="27" y="8"/>
                    </a:cubicBezTo>
                    <a:cubicBezTo>
                      <a:pt x="28" y="9"/>
                      <a:pt x="31" y="13"/>
                      <a:pt x="31" y="13"/>
                    </a:cubicBezTo>
                    <a:cubicBezTo>
                      <a:pt x="31" y="13"/>
                      <a:pt x="32" y="14"/>
                      <a:pt x="33" y="14"/>
                    </a:cubicBezTo>
                    <a:cubicBezTo>
                      <a:pt x="34" y="13"/>
                      <a:pt x="41" y="13"/>
                      <a:pt x="41" y="13"/>
                    </a:cubicBezTo>
                    <a:cubicBezTo>
                      <a:pt x="41" y="13"/>
                      <a:pt x="42" y="13"/>
                      <a:pt x="42" y="12"/>
                    </a:cubicBezTo>
                    <a:cubicBezTo>
                      <a:pt x="42" y="12"/>
                      <a:pt x="42" y="10"/>
                      <a:pt x="42" y="8"/>
                    </a:cubicBezTo>
                    <a:cubicBezTo>
                      <a:pt x="48" y="12"/>
                      <a:pt x="52" y="19"/>
                      <a:pt x="52" y="26"/>
                    </a:cubicBezTo>
                    <a:cubicBezTo>
                      <a:pt x="51" y="25"/>
                      <a:pt x="50" y="24"/>
                      <a:pt x="49" y="24"/>
                    </a:cubicBezTo>
                    <a:cubicBezTo>
                      <a:pt x="48" y="24"/>
                      <a:pt x="48" y="24"/>
                      <a:pt x="47" y="25"/>
                    </a:cubicBezTo>
                    <a:cubicBezTo>
                      <a:pt x="47" y="25"/>
                      <a:pt x="44" y="31"/>
                      <a:pt x="44" y="31"/>
                    </a:cubicBezTo>
                    <a:cubicBezTo>
                      <a:pt x="44" y="31"/>
                      <a:pt x="44" y="33"/>
                      <a:pt x="45" y="34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8" y="40"/>
                    </a:cubicBezTo>
                    <a:cubicBezTo>
                      <a:pt x="48" y="40"/>
                      <a:pt x="50" y="39"/>
                      <a:pt x="51" y="38"/>
                    </a:cubicBezTo>
                    <a:cubicBezTo>
                      <a:pt x="49" y="43"/>
                      <a:pt x="45" y="48"/>
                      <a:pt x="4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284">
                <a:extLst>
                  <a:ext uri="{FF2B5EF4-FFF2-40B4-BE49-F238E27FC236}">
                    <a16:creationId xmlns="" xmlns:a16="http://schemas.microsoft.com/office/drawing/2014/main" id="{D94DA5F5-9FAF-4D62-937F-B3AC2EB38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1725" y="439738"/>
                <a:ext cx="68262" cy="68263"/>
              </a:xfrm>
              <a:custGeom>
                <a:avLst/>
                <a:gdLst>
                  <a:gd name="T0" fmla="*/ 13 w 18"/>
                  <a:gd name="T1" fmla="*/ 1 h 18"/>
                  <a:gd name="T2" fmla="*/ 10 w 18"/>
                  <a:gd name="T3" fmla="*/ 0 h 18"/>
                  <a:gd name="T4" fmla="*/ 2 w 18"/>
                  <a:gd name="T5" fmla="*/ 2 h 18"/>
                  <a:gd name="T6" fmla="*/ 1 w 18"/>
                  <a:gd name="T7" fmla="*/ 4 h 18"/>
                  <a:gd name="T8" fmla="*/ 0 w 18"/>
                  <a:gd name="T9" fmla="*/ 12 h 18"/>
                  <a:gd name="T10" fmla="*/ 1 w 18"/>
                  <a:gd name="T11" fmla="*/ 15 h 18"/>
                  <a:gd name="T12" fmla="*/ 9 w 18"/>
                  <a:gd name="T13" fmla="*/ 18 h 18"/>
                  <a:gd name="T14" fmla="*/ 12 w 18"/>
                  <a:gd name="T15" fmla="*/ 17 h 18"/>
                  <a:gd name="T16" fmla="*/ 17 w 18"/>
                  <a:gd name="T17" fmla="*/ 11 h 18"/>
                  <a:gd name="T18" fmla="*/ 17 w 18"/>
                  <a:gd name="T19" fmla="*/ 8 h 18"/>
                  <a:gd name="T20" fmla="*/ 13 w 18"/>
                  <a:gd name="T2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8">
                    <a:moveTo>
                      <a:pt x="13" y="1"/>
                    </a:moveTo>
                    <a:cubicBezTo>
                      <a:pt x="13" y="0"/>
                      <a:pt x="11" y="0"/>
                      <a:pt x="1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4"/>
                      <a:pt x="1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8"/>
                      <a:pt x="11" y="18"/>
                      <a:pt x="12" y="17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18" y="9"/>
                      <a:pt x="17" y="8"/>
                    </a:cubicBezTo>
                    <a:lnTo>
                      <a:pt x="13" y="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Freeform 285">
                <a:extLst>
                  <a:ext uri="{FF2B5EF4-FFF2-40B4-BE49-F238E27FC236}">
                    <a16:creationId xmlns="" xmlns:a16="http://schemas.microsoft.com/office/drawing/2014/main" id="{F093F7DE-44E0-44E2-8908-6CC22C364B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673263" y="-2616200"/>
                <a:ext cx="373062" cy="371475"/>
              </a:xfrm>
              <a:custGeom>
                <a:avLst/>
                <a:gdLst>
                  <a:gd name="T0" fmla="*/ 50 w 99"/>
                  <a:gd name="T1" fmla="*/ 0 h 99"/>
                  <a:gd name="T2" fmla="*/ 0 w 99"/>
                  <a:gd name="T3" fmla="*/ 49 h 99"/>
                  <a:gd name="T4" fmla="*/ 50 w 99"/>
                  <a:gd name="T5" fmla="*/ 99 h 99"/>
                  <a:gd name="T6" fmla="*/ 99 w 99"/>
                  <a:gd name="T7" fmla="*/ 49 h 99"/>
                  <a:gd name="T8" fmla="*/ 50 w 99"/>
                  <a:gd name="T9" fmla="*/ 0 h 99"/>
                  <a:gd name="T10" fmla="*/ 92 w 99"/>
                  <a:gd name="T11" fmla="*/ 49 h 99"/>
                  <a:gd name="T12" fmla="*/ 90 w 99"/>
                  <a:gd name="T13" fmla="*/ 64 h 99"/>
                  <a:gd name="T14" fmla="*/ 80 w 99"/>
                  <a:gd name="T15" fmla="*/ 70 h 99"/>
                  <a:gd name="T16" fmla="*/ 73 w 99"/>
                  <a:gd name="T17" fmla="*/ 14 h 99"/>
                  <a:gd name="T18" fmla="*/ 92 w 99"/>
                  <a:gd name="T19" fmla="*/ 49 h 99"/>
                  <a:gd name="T20" fmla="*/ 64 w 99"/>
                  <a:gd name="T21" fmla="*/ 9 h 99"/>
                  <a:gd name="T22" fmla="*/ 76 w 99"/>
                  <a:gd name="T23" fmla="*/ 71 h 99"/>
                  <a:gd name="T24" fmla="*/ 64 w 99"/>
                  <a:gd name="T25" fmla="*/ 73 h 99"/>
                  <a:gd name="T26" fmla="*/ 49 w 99"/>
                  <a:gd name="T27" fmla="*/ 7 h 99"/>
                  <a:gd name="T28" fmla="*/ 50 w 99"/>
                  <a:gd name="T29" fmla="*/ 7 h 99"/>
                  <a:gd name="T30" fmla="*/ 64 w 99"/>
                  <a:gd name="T31" fmla="*/ 9 h 99"/>
                  <a:gd name="T32" fmla="*/ 32 w 99"/>
                  <a:gd name="T33" fmla="*/ 16 h 99"/>
                  <a:gd name="T34" fmla="*/ 45 w 99"/>
                  <a:gd name="T35" fmla="*/ 7 h 99"/>
                  <a:gd name="T36" fmla="*/ 61 w 99"/>
                  <a:gd name="T37" fmla="*/ 73 h 99"/>
                  <a:gd name="T38" fmla="*/ 43 w 99"/>
                  <a:gd name="T39" fmla="*/ 67 h 99"/>
                  <a:gd name="T40" fmla="*/ 32 w 99"/>
                  <a:gd name="T41" fmla="*/ 16 h 99"/>
                  <a:gd name="T42" fmla="*/ 14 w 99"/>
                  <a:gd name="T43" fmla="*/ 25 h 99"/>
                  <a:gd name="T44" fmla="*/ 29 w 99"/>
                  <a:gd name="T45" fmla="*/ 18 h 99"/>
                  <a:gd name="T46" fmla="*/ 36 w 99"/>
                  <a:gd name="T47" fmla="*/ 29 h 99"/>
                  <a:gd name="T48" fmla="*/ 8 w 99"/>
                  <a:gd name="T49" fmla="*/ 40 h 99"/>
                  <a:gd name="T50" fmla="*/ 14 w 99"/>
                  <a:gd name="T51" fmla="*/ 25 h 99"/>
                  <a:gd name="T52" fmla="*/ 22 w 99"/>
                  <a:gd name="T53" fmla="*/ 17 h 99"/>
                  <a:gd name="T54" fmla="*/ 34 w 99"/>
                  <a:gd name="T55" fmla="*/ 10 h 99"/>
                  <a:gd name="T56" fmla="*/ 28 w 99"/>
                  <a:gd name="T57" fmla="*/ 14 h 99"/>
                  <a:gd name="T58" fmla="*/ 22 w 99"/>
                  <a:gd name="T59" fmla="*/ 17 h 99"/>
                  <a:gd name="T60" fmla="*/ 7 w 99"/>
                  <a:gd name="T61" fmla="*/ 46 h 99"/>
                  <a:gd name="T62" fmla="*/ 37 w 99"/>
                  <a:gd name="T63" fmla="*/ 32 h 99"/>
                  <a:gd name="T64" fmla="*/ 39 w 99"/>
                  <a:gd name="T65" fmla="*/ 43 h 99"/>
                  <a:gd name="T66" fmla="*/ 9 w 99"/>
                  <a:gd name="T67" fmla="*/ 63 h 99"/>
                  <a:gd name="T68" fmla="*/ 7 w 99"/>
                  <a:gd name="T69" fmla="*/ 49 h 99"/>
                  <a:gd name="T70" fmla="*/ 7 w 99"/>
                  <a:gd name="T71" fmla="*/ 46 h 99"/>
                  <a:gd name="T72" fmla="*/ 11 w 99"/>
                  <a:gd name="T73" fmla="*/ 67 h 99"/>
                  <a:gd name="T74" fmla="*/ 40 w 99"/>
                  <a:gd name="T75" fmla="*/ 47 h 99"/>
                  <a:gd name="T76" fmla="*/ 40 w 99"/>
                  <a:gd name="T77" fmla="*/ 66 h 99"/>
                  <a:gd name="T78" fmla="*/ 18 w 99"/>
                  <a:gd name="T79" fmla="*/ 78 h 99"/>
                  <a:gd name="T80" fmla="*/ 11 w 99"/>
                  <a:gd name="T81" fmla="*/ 67 h 99"/>
                  <a:gd name="T82" fmla="*/ 21 w 99"/>
                  <a:gd name="T83" fmla="*/ 81 h 99"/>
                  <a:gd name="T84" fmla="*/ 24 w 99"/>
                  <a:gd name="T85" fmla="*/ 78 h 99"/>
                  <a:gd name="T86" fmla="*/ 58 w 99"/>
                  <a:gd name="T87" fmla="*/ 89 h 99"/>
                  <a:gd name="T88" fmla="*/ 69 w 99"/>
                  <a:gd name="T89" fmla="*/ 88 h 99"/>
                  <a:gd name="T90" fmla="*/ 50 w 99"/>
                  <a:gd name="T91" fmla="*/ 92 h 99"/>
                  <a:gd name="T92" fmla="*/ 21 w 99"/>
                  <a:gd name="T93" fmla="*/ 81 h 99"/>
                  <a:gd name="T94" fmla="*/ 79 w 99"/>
                  <a:gd name="T95" fmla="*/ 80 h 99"/>
                  <a:gd name="T96" fmla="*/ 27 w 99"/>
                  <a:gd name="T97" fmla="*/ 75 h 99"/>
                  <a:gd name="T98" fmla="*/ 41 w 99"/>
                  <a:gd name="T99" fmla="*/ 70 h 99"/>
                  <a:gd name="T100" fmla="*/ 87 w 99"/>
                  <a:gd name="T101" fmla="*/ 70 h 99"/>
                  <a:gd name="T102" fmla="*/ 79 w 99"/>
                  <a:gd name="T103" fmla="*/ 8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9" h="99">
                    <a:moveTo>
                      <a:pt x="50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7"/>
                      <a:pt x="22" y="99"/>
                      <a:pt x="50" y="99"/>
                    </a:cubicBezTo>
                    <a:cubicBezTo>
                      <a:pt x="77" y="99"/>
                      <a:pt x="99" y="77"/>
                      <a:pt x="99" y="49"/>
                    </a:cubicBezTo>
                    <a:cubicBezTo>
                      <a:pt x="99" y="22"/>
                      <a:pt x="77" y="0"/>
                      <a:pt x="50" y="0"/>
                    </a:cubicBezTo>
                    <a:close/>
                    <a:moveTo>
                      <a:pt x="92" y="49"/>
                    </a:moveTo>
                    <a:cubicBezTo>
                      <a:pt x="92" y="54"/>
                      <a:pt x="91" y="59"/>
                      <a:pt x="90" y="64"/>
                    </a:cubicBezTo>
                    <a:cubicBezTo>
                      <a:pt x="88" y="65"/>
                      <a:pt x="84" y="68"/>
                      <a:pt x="80" y="70"/>
                    </a:cubicBezTo>
                    <a:cubicBezTo>
                      <a:pt x="85" y="39"/>
                      <a:pt x="79" y="22"/>
                      <a:pt x="73" y="14"/>
                    </a:cubicBezTo>
                    <a:cubicBezTo>
                      <a:pt x="85" y="21"/>
                      <a:pt x="92" y="34"/>
                      <a:pt x="92" y="49"/>
                    </a:cubicBezTo>
                    <a:close/>
                    <a:moveTo>
                      <a:pt x="64" y="9"/>
                    </a:moveTo>
                    <a:cubicBezTo>
                      <a:pt x="68" y="12"/>
                      <a:pt x="84" y="28"/>
                      <a:pt x="76" y="71"/>
                    </a:cubicBezTo>
                    <a:cubicBezTo>
                      <a:pt x="72" y="72"/>
                      <a:pt x="69" y="73"/>
                      <a:pt x="64" y="73"/>
                    </a:cubicBezTo>
                    <a:cubicBezTo>
                      <a:pt x="64" y="34"/>
                      <a:pt x="54" y="14"/>
                      <a:pt x="49" y="7"/>
                    </a:cubicBezTo>
                    <a:cubicBezTo>
                      <a:pt x="49" y="7"/>
                      <a:pt x="49" y="7"/>
                      <a:pt x="50" y="7"/>
                    </a:cubicBezTo>
                    <a:cubicBezTo>
                      <a:pt x="55" y="7"/>
                      <a:pt x="60" y="8"/>
                      <a:pt x="64" y="9"/>
                    </a:cubicBezTo>
                    <a:close/>
                    <a:moveTo>
                      <a:pt x="32" y="16"/>
                    </a:moveTo>
                    <a:cubicBezTo>
                      <a:pt x="36" y="12"/>
                      <a:pt x="43" y="8"/>
                      <a:pt x="45" y="7"/>
                    </a:cubicBezTo>
                    <a:cubicBezTo>
                      <a:pt x="48" y="12"/>
                      <a:pt x="61" y="32"/>
                      <a:pt x="61" y="73"/>
                    </a:cubicBezTo>
                    <a:cubicBezTo>
                      <a:pt x="56" y="72"/>
                      <a:pt x="50" y="71"/>
                      <a:pt x="43" y="67"/>
                    </a:cubicBezTo>
                    <a:cubicBezTo>
                      <a:pt x="45" y="32"/>
                      <a:pt x="36" y="20"/>
                      <a:pt x="32" y="16"/>
                    </a:cubicBezTo>
                    <a:close/>
                    <a:moveTo>
                      <a:pt x="14" y="25"/>
                    </a:moveTo>
                    <a:cubicBezTo>
                      <a:pt x="20" y="22"/>
                      <a:pt x="27" y="18"/>
                      <a:pt x="29" y="18"/>
                    </a:cubicBezTo>
                    <a:cubicBezTo>
                      <a:pt x="30" y="19"/>
                      <a:pt x="33" y="22"/>
                      <a:pt x="36" y="29"/>
                    </a:cubicBezTo>
                    <a:cubicBezTo>
                      <a:pt x="31" y="29"/>
                      <a:pt x="17" y="30"/>
                      <a:pt x="8" y="40"/>
                    </a:cubicBezTo>
                    <a:cubicBezTo>
                      <a:pt x="9" y="35"/>
                      <a:pt x="11" y="30"/>
                      <a:pt x="14" y="25"/>
                    </a:cubicBezTo>
                    <a:close/>
                    <a:moveTo>
                      <a:pt x="22" y="17"/>
                    </a:moveTo>
                    <a:cubicBezTo>
                      <a:pt x="25" y="14"/>
                      <a:pt x="29" y="11"/>
                      <a:pt x="34" y="10"/>
                    </a:cubicBezTo>
                    <a:cubicBezTo>
                      <a:pt x="32" y="11"/>
                      <a:pt x="30" y="13"/>
                      <a:pt x="28" y="14"/>
                    </a:cubicBezTo>
                    <a:cubicBezTo>
                      <a:pt x="27" y="14"/>
                      <a:pt x="25" y="15"/>
                      <a:pt x="22" y="17"/>
                    </a:cubicBezTo>
                    <a:close/>
                    <a:moveTo>
                      <a:pt x="7" y="46"/>
                    </a:moveTo>
                    <a:cubicBezTo>
                      <a:pt x="16" y="33"/>
                      <a:pt x="34" y="32"/>
                      <a:pt x="37" y="32"/>
                    </a:cubicBezTo>
                    <a:cubicBezTo>
                      <a:pt x="38" y="35"/>
                      <a:pt x="39" y="39"/>
                      <a:pt x="39" y="43"/>
                    </a:cubicBezTo>
                    <a:cubicBezTo>
                      <a:pt x="36" y="45"/>
                      <a:pt x="20" y="51"/>
                      <a:pt x="9" y="63"/>
                    </a:cubicBezTo>
                    <a:cubicBezTo>
                      <a:pt x="8" y="59"/>
                      <a:pt x="7" y="54"/>
                      <a:pt x="7" y="49"/>
                    </a:cubicBezTo>
                    <a:cubicBezTo>
                      <a:pt x="7" y="48"/>
                      <a:pt x="7" y="47"/>
                      <a:pt x="7" y="46"/>
                    </a:cubicBezTo>
                    <a:close/>
                    <a:moveTo>
                      <a:pt x="11" y="67"/>
                    </a:moveTo>
                    <a:cubicBezTo>
                      <a:pt x="20" y="55"/>
                      <a:pt x="35" y="49"/>
                      <a:pt x="40" y="47"/>
                    </a:cubicBezTo>
                    <a:cubicBezTo>
                      <a:pt x="40" y="52"/>
                      <a:pt x="40" y="59"/>
                      <a:pt x="40" y="66"/>
                    </a:cubicBezTo>
                    <a:cubicBezTo>
                      <a:pt x="36" y="67"/>
                      <a:pt x="26" y="70"/>
                      <a:pt x="18" y="78"/>
                    </a:cubicBezTo>
                    <a:cubicBezTo>
                      <a:pt x="15" y="75"/>
                      <a:pt x="12" y="71"/>
                      <a:pt x="11" y="67"/>
                    </a:cubicBezTo>
                    <a:close/>
                    <a:moveTo>
                      <a:pt x="21" y="81"/>
                    </a:moveTo>
                    <a:cubicBezTo>
                      <a:pt x="22" y="80"/>
                      <a:pt x="23" y="79"/>
                      <a:pt x="24" y="78"/>
                    </a:cubicBezTo>
                    <a:cubicBezTo>
                      <a:pt x="26" y="79"/>
                      <a:pt x="39" y="89"/>
                      <a:pt x="58" y="89"/>
                    </a:cubicBezTo>
                    <a:cubicBezTo>
                      <a:pt x="61" y="89"/>
                      <a:pt x="65" y="89"/>
                      <a:pt x="69" y="88"/>
                    </a:cubicBezTo>
                    <a:cubicBezTo>
                      <a:pt x="63" y="91"/>
                      <a:pt x="56" y="92"/>
                      <a:pt x="50" y="92"/>
                    </a:cubicBezTo>
                    <a:cubicBezTo>
                      <a:pt x="38" y="92"/>
                      <a:pt x="28" y="88"/>
                      <a:pt x="21" y="81"/>
                    </a:cubicBezTo>
                    <a:close/>
                    <a:moveTo>
                      <a:pt x="79" y="80"/>
                    </a:moveTo>
                    <a:cubicBezTo>
                      <a:pt x="53" y="93"/>
                      <a:pt x="32" y="79"/>
                      <a:pt x="27" y="75"/>
                    </a:cubicBezTo>
                    <a:cubicBezTo>
                      <a:pt x="33" y="72"/>
                      <a:pt x="39" y="70"/>
                      <a:pt x="41" y="70"/>
                    </a:cubicBezTo>
                    <a:cubicBezTo>
                      <a:pt x="61" y="82"/>
                      <a:pt x="78" y="75"/>
                      <a:pt x="87" y="70"/>
                    </a:cubicBezTo>
                    <a:cubicBezTo>
                      <a:pt x="85" y="74"/>
                      <a:pt x="82" y="77"/>
                      <a:pt x="7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286">
                <a:extLst>
                  <a:ext uri="{FF2B5EF4-FFF2-40B4-BE49-F238E27FC236}">
                    <a16:creationId xmlns="" xmlns:a16="http://schemas.microsoft.com/office/drawing/2014/main" id="{A429FF28-3181-46AE-A371-6DF6B9EF2D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20975" y="2070100"/>
                <a:ext cx="368300" cy="371475"/>
              </a:xfrm>
              <a:custGeom>
                <a:avLst/>
                <a:gdLst>
                  <a:gd name="T0" fmla="*/ 49 w 98"/>
                  <a:gd name="T1" fmla="*/ 0 h 99"/>
                  <a:gd name="T2" fmla="*/ 0 w 98"/>
                  <a:gd name="T3" fmla="*/ 50 h 99"/>
                  <a:gd name="T4" fmla="*/ 49 w 98"/>
                  <a:gd name="T5" fmla="*/ 99 h 99"/>
                  <a:gd name="T6" fmla="*/ 98 w 98"/>
                  <a:gd name="T7" fmla="*/ 50 h 99"/>
                  <a:gd name="T8" fmla="*/ 49 w 98"/>
                  <a:gd name="T9" fmla="*/ 0 h 99"/>
                  <a:gd name="T10" fmla="*/ 92 w 98"/>
                  <a:gd name="T11" fmla="*/ 50 h 99"/>
                  <a:gd name="T12" fmla="*/ 89 w 98"/>
                  <a:gd name="T13" fmla="*/ 64 h 99"/>
                  <a:gd name="T14" fmla="*/ 79 w 98"/>
                  <a:gd name="T15" fmla="*/ 70 h 99"/>
                  <a:gd name="T16" fmla="*/ 72 w 98"/>
                  <a:gd name="T17" fmla="*/ 14 h 99"/>
                  <a:gd name="T18" fmla="*/ 92 w 98"/>
                  <a:gd name="T19" fmla="*/ 50 h 99"/>
                  <a:gd name="T20" fmla="*/ 64 w 98"/>
                  <a:gd name="T21" fmla="*/ 9 h 99"/>
                  <a:gd name="T22" fmla="*/ 75 w 98"/>
                  <a:gd name="T23" fmla="*/ 71 h 99"/>
                  <a:gd name="T24" fmla="*/ 64 w 98"/>
                  <a:gd name="T25" fmla="*/ 73 h 99"/>
                  <a:gd name="T26" fmla="*/ 49 w 98"/>
                  <a:gd name="T27" fmla="*/ 7 h 99"/>
                  <a:gd name="T28" fmla="*/ 49 w 98"/>
                  <a:gd name="T29" fmla="*/ 7 h 99"/>
                  <a:gd name="T30" fmla="*/ 64 w 98"/>
                  <a:gd name="T31" fmla="*/ 9 h 99"/>
                  <a:gd name="T32" fmla="*/ 31 w 98"/>
                  <a:gd name="T33" fmla="*/ 16 h 99"/>
                  <a:gd name="T34" fmla="*/ 45 w 98"/>
                  <a:gd name="T35" fmla="*/ 7 h 99"/>
                  <a:gd name="T36" fmla="*/ 61 w 98"/>
                  <a:gd name="T37" fmla="*/ 73 h 99"/>
                  <a:gd name="T38" fmla="*/ 43 w 98"/>
                  <a:gd name="T39" fmla="*/ 67 h 99"/>
                  <a:gd name="T40" fmla="*/ 31 w 98"/>
                  <a:gd name="T41" fmla="*/ 16 h 99"/>
                  <a:gd name="T42" fmla="*/ 14 w 98"/>
                  <a:gd name="T43" fmla="*/ 25 h 99"/>
                  <a:gd name="T44" fmla="*/ 28 w 98"/>
                  <a:gd name="T45" fmla="*/ 18 h 99"/>
                  <a:gd name="T46" fmla="*/ 35 w 98"/>
                  <a:gd name="T47" fmla="*/ 29 h 99"/>
                  <a:gd name="T48" fmla="*/ 7 w 98"/>
                  <a:gd name="T49" fmla="*/ 40 h 99"/>
                  <a:gd name="T50" fmla="*/ 14 w 98"/>
                  <a:gd name="T51" fmla="*/ 25 h 99"/>
                  <a:gd name="T52" fmla="*/ 21 w 98"/>
                  <a:gd name="T53" fmla="*/ 17 h 99"/>
                  <a:gd name="T54" fmla="*/ 33 w 98"/>
                  <a:gd name="T55" fmla="*/ 10 h 99"/>
                  <a:gd name="T56" fmla="*/ 28 w 98"/>
                  <a:gd name="T57" fmla="*/ 14 h 99"/>
                  <a:gd name="T58" fmla="*/ 21 w 98"/>
                  <a:gd name="T59" fmla="*/ 17 h 99"/>
                  <a:gd name="T60" fmla="*/ 6 w 98"/>
                  <a:gd name="T61" fmla="*/ 47 h 99"/>
                  <a:gd name="T62" fmla="*/ 36 w 98"/>
                  <a:gd name="T63" fmla="*/ 32 h 99"/>
                  <a:gd name="T64" fmla="*/ 39 w 98"/>
                  <a:gd name="T65" fmla="*/ 43 h 99"/>
                  <a:gd name="T66" fmla="*/ 9 w 98"/>
                  <a:gd name="T67" fmla="*/ 63 h 99"/>
                  <a:gd name="T68" fmla="*/ 6 w 98"/>
                  <a:gd name="T69" fmla="*/ 50 h 99"/>
                  <a:gd name="T70" fmla="*/ 6 w 98"/>
                  <a:gd name="T71" fmla="*/ 47 h 99"/>
                  <a:gd name="T72" fmla="*/ 10 w 98"/>
                  <a:gd name="T73" fmla="*/ 67 h 99"/>
                  <a:gd name="T74" fmla="*/ 39 w 98"/>
                  <a:gd name="T75" fmla="*/ 47 h 99"/>
                  <a:gd name="T76" fmla="*/ 39 w 98"/>
                  <a:gd name="T77" fmla="*/ 66 h 99"/>
                  <a:gd name="T78" fmla="*/ 18 w 98"/>
                  <a:gd name="T79" fmla="*/ 79 h 99"/>
                  <a:gd name="T80" fmla="*/ 10 w 98"/>
                  <a:gd name="T81" fmla="*/ 67 h 99"/>
                  <a:gd name="T82" fmla="*/ 20 w 98"/>
                  <a:gd name="T83" fmla="*/ 81 h 99"/>
                  <a:gd name="T84" fmla="*/ 24 w 98"/>
                  <a:gd name="T85" fmla="*/ 78 h 99"/>
                  <a:gd name="T86" fmla="*/ 57 w 98"/>
                  <a:gd name="T87" fmla="*/ 89 h 99"/>
                  <a:gd name="T88" fmla="*/ 68 w 98"/>
                  <a:gd name="T89" fmla="*/ 88 h 99"/>
                  <a:gd name="T90" fmla="*/ 49 w 98"/>
                  <a:gd name="T91" fmla="*/ 92 h 99"/>
                  <a:gd name="T92" fmla="*/ 20 w 98"/>
                  <a:gd name="T93" fmla="*/ 81 h 99"/>
                  <a:gd name="T94" fmla="*/ 79 w 98"/>
                  <a:gd name="T95" fmla="*/ 80 h 99"/>
                  <a:gd name="T96" fmla="*/ 27 w 98"/>
                  <a:gd name="T97" fmla="*/ 76 h 99"/>
                  <a:gd name="T98" fmla="*/ 41 w 98"/>
                  <a:gd name="T99" fmla="*/ 70 h 99"/>
                  <a:gd name="T100" fmla="*/ 87 w 98"/>
                  <a:gd name="T101" fmla="*/ 70 h 99"/>
                  <a:gd name="T102" fmla="*/ 79 w 98"/>
                  <a:gd name="T103" fmla="*/ 8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8" h="99">
                    <a:moveTo>
                      <a:pt x="49" y="0"/>
                    </a:moveTo>
                    <a:cubicBezTo>
                      <a:pt x="22" y="0"/>
                      <a:pt x="0" y="22"/>
                      <a:pt x="0" y="50"/>
                    </a:cubicBezTo>
                    <a:cubicBezTo>
                      <a:pt x="0" y="77"/>
                      <a:pt x="22" y="99"/>
                      <a:pt x="49" y="99"/>
                    </a:cubicBezTo>
                    <a:cubicBezTo>
                      <a:pt x="76" y="99"/>
                      <a:pt x="98" y="77"/>
                      <a:pt x="98" y="50"/>
                    </a:cubicBezTo>
                    <a:cubicBezTo>
                      <a:pt x="98" y="22"/>
                      <a:pt x="76" y="0"/>
                      <a:pt x="49" y="0"/>
                    </a:cubicBezTo>
                    <a:close/>
                    <a:moveTo>
                      <a:pt x="92" y="50"/>
                    </a:moveTo>
                    <a:cubicBezTo>
                      <a:pt x="92" y="55"/>
                      <a:pt x="91" y="59"/>
                      <a:pt x="89" y="64"/>
                    </a:cubicBezTo>
                    <a:cubicBezTo>
                      <a:pt x="87" y="66"/>
                      <a:pt x="84" y="68"/>
                      <a:pt x="79" y="70"/>
                    </a:cubicBezTo>
                    <a:cubicBezTo>
                      <a:pt x="84" y="39"/>
                      <a:pt x="78" y="22"/>
                      <a:pt x="72" y="14"/>
                    </a:cubicBezTo>
                    <a:cubicBezTo>
                      <a:pt x="84" y="21"/>
                      <a:pt x="92" y="34"/>
                      <a:pt x="92" y="50"/>
                    </a:cubicBezTo>
                    <a:close/>
                    <a:moveTo>
                      <a:pt x="64" y="9"/>
                    </a:moveTo>
                    <a:cubicBezTo>
                      <a:pt x="68" y="12"/>
                      <a:pt x="84" y="28"/>
                      <a:pt x="75" y="71"/>
                    </a:cubicBezTo>
                    <a:cubicBezTo>
                      <a:pt x="72" y="73"/>
                      <a:pt x="68" y="73"/>
                      <a:pt x="64" y="73"/>
                    </a:cubicBezTo>
                    <a:cubicBezTo>
                      <a:pt x="64" y="34"/>
                      <a:pt x="53" y="14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54" y="7"/>
                      <a:pt x="59" y="8"/>
                      <a:pt x="64" y="9"/>
                    </a:cubicBezTo>
                    <a:close/>
                    <a:moveTo>
                      <a:pt x="31" y="16"/>
                    </a:moveTo>
                    <a:cubicBezTo>
                      <a:pt x="35" y="12"/>
                      <a:pt x="42" y="8"/>
                      <a:pt x="45" y="7"/>
                    </a:cubicBezTo>
                    <a:cubicBezTo>
                      <a:pt x="48" y="12"/>
                      <a:pt x="60" y="32"/>
                      <a:pt x="61" y="73"/>
                    </a:cubicBezTo>
                    <a:cubicBezTo>
                      <a:pt x="55" y="73"/>
                      <a:pt x="49" y="71"/>
                      <a:pt x="43" y="67"/>
                    </a:cubicBezTo>
                    <a:cubicBezTo>
                      <a:pt x="44" y="32"/>
                      <a:pt x="36" y="20"/>
                      <a:pt x="31" y="16"/>
                    </a:cubicBezTo>
                    <a:close/>
                    <a:moveTo>
                      <a:pt x="14" y="25"/>
                    </a:moveTo>
                    <a:cubicBezTo>
                      <a:pt x="19" y="22"/>
                      <a:pt x="26" y="18"/>
                      <a:pt x="28" y="18"/>
                    </a:cubicBezTo>
                    <a:cubicBezTo>
                      <a:pt x="29" y="19"/>
                      <a:pt x="33" y="22"/>
                      <a:pt x="35" y="29"/>
                    </a:cubicBezTo>
                    <a:cubicBezTo>
                      <a:pt x="31" y="29"/>
                      <a:pt x="17" y="30"/>
                      <a:pt x="7" y="40"/>
                    </a:cubicBezTo>
                    <a:cubicBezTo>
                      <a:pt x="9" y="35"/>
                      <a:pt x="11" y="30"/>
                      <a:pt x="14" y="25"/>
                    </a:cubicBezTo>
                    <a:close/>
                    <a:moveTo>
                      <a:pt x="21" y="17"/>
                    </a:moveTo>
                    <a:cubicBezTo>
                      <a:pt x="25" y="14"/>
                      <a:pt x="29" y="11"/>
                      <a:pt x="33" y="10"/>
                    </a:cubicBezTo>
                    <a:cubicBezTo>
                      <a:pt x="31" y="11"/>
                      <a:pt x="29" y="13"/>
                      <a:pt x="28" y="14"/>
                    </a:cubicBezTo>
                    <a:cubicBezTo>
                      <a:pt x="27" y="15"/>
                      <a:pt x="25" y="15"/>
                      <a:pt x="21" y="17"/>
                    </a:cubicBezTo>
                    <a:close/>
                    <a:moveTo>
                      <a:pt x="6" y="47"/>
                    </a:moveTo>
                    <a:cubicBezTo>
                      <a:pt x="15" y="33"/>
                      <a:pt x="33" y="32"/>
                      <a:pt x="36" y="32"/>
                    </a:cubicBezTo>
                    <a:cubicBezTo>
                      <a:pt x="37" y="35"/>
                      <a:pt x="38" y="39"/>
                      <a:pt x="39" y="43"/>
                    </a:cubicBezTo>
                    <a:cubicBezTo>
                      <a:pt x="35" y="45"/>
                      <a:pt x="20" y="51"/>
                      <a:pt x="9" y="63"/>
                    </a:cubicBezTo>
                    <a:cubicBezTo>
                      <a:pt x="7" y="59"/>
                      <a:pt x="6" y="54"/>
                      <a:pt x="6" y="50"/>
                    </a:cubicBezTo>
                    <a:cubicBezTo>
                      <a:pt x="6" y="49"/>
                      <a:pt x="6" y="48"/>
                      <a:pt x="6" y="47"/>
                    </a:cubicBezTo>
                    <a:close/>
                    <a:moveTo>
                      <a:pt x="10" y="67"/>
                    </a:moveTo>
                    <a:cubicBezTo>
                      <a:pt x="20" y="55"/>
                      <a:pt x="35" y="49"/>
                      <a:pt x="39" y="47"/>
                    </a:cubicBezTo>
                    <a:cubicBezTo>
                      <a:pt x="39" y="52"/>
                      <a:pt x="40" y="59"/>
                      <a:pt x="39" y="66"/>
                    </a:cubicBezTo>
                    <a:cubicBezTo>
                      <a:pt x="36" y="67"/>
                      <a:pt x="26" y="70"/>
                      <a:pt x="18" y="79"/>
                    </a:cubicBezTo>
                    <a:cubicBezTo>
                      <a:pt x="14" y="75"/>
                      <a:pt x="12" y="71"/>
                      <a:pt x="10" y="67"/>
                    </a:cubicBezTo>
                    <a:close/>
                    <a:moveTo>
                      <a:pt x="20" y="81"/>
                    </a:moveTo>
                    <a:cubicBezTo>
                      <a:pt x="21" y="80"/>
                      <a:pt x="23" y="79"/>
                      <a:pt x="24" y="78"/>
                    </a:cubicBezTo>
                    <a:cubicBezTo>
                      <a:pt x="25" y="79"/>
                      <a:pt x="39" y="89"/>
                      <a:pt x="57" y="89"/>
                    </a:cubicBezTo>
                    <a:cubicBezTo>
                      <a:pt x="61" y="89"/>
                      <a:pt x="64" y="89"/>
                      <a:pt x="68" y="88"/>
                    </a:cubicBezTo>
                    <a:cubicBezTo>
                      <a:pt x="62" y="91"/>
                      <a:pt x="56" y="92"/>
                      <a:pt x="49" y="92"/>
                    </a:cubicBezTo>
                    <a:cubicBezTo>
                      <a:pt x="38" y="92"/>
                      <a:pt x="28" y="88"/>
                      <a:pt x="20" y="81"/>
                    </a:cubicBezTo>
                    <a:close/>
                    <a:moveTo>
                      <a:pt x="79" y="80"/>
                    </a:moveTo>
                    <a:cubicBezTo>
                      <a:pt x="53" y="93"/>
                      <a:pt x="31" y="79"/>
                      <a:pt x="27" y="76"/>
                    </a:cubicBezTo>
                    <a:cubicBezTo>
                      <a:pt x="33" y="72"/>
                      <a:pt x="39" y="70"/>
                      <a:pt x="41" y="70"/>
                    </a:cubicBezTo>
                    <a:cubicBezTo>
                      <a:pt x="61" y="82"/>
                      <a:pt x="78" y="75"/>
                      <a:pt x="87" y="70"/>
                    </a:cubicBezTo>
                    <a:cubicBezTo>
                      <a:pt x="85" y="74"/>
                      <a:pt x="82" y="77"/>
                      <a:pt x="7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287">
                <a:extLst>
                  <a:ext uri="{FF2B5EF4-FFF2-40B4-BE49-F238E27FC236}">
                    <a16:creationId xmlns="" xmlns:a16="http://schemas.microsoft.com/office/drawing/2014/main" id="{BA97C3A1-410F-48D4-966C-01B7A0DB43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805150" y="-1647825"/>
                <a:ext cx="371475" cy="371475"/>
              </a:xfrm>
              <a:custGeom>
                <a:avLst/>
                <a:gdLst>
                  <a:gd name="T0" fmla="*/ 49 w 99"/>
                  <a:gd name="T1" fmla="*/ 0 h 99"/>
                  <a:gd name="T2" fmla="*/ 0 w 99"/>
                  <a:gd name="T3" fmla="*/ 49 h 99"/>
                  <a:gd name="T4" fmla="*/ 49 w 99"/>
                  <a:gd name="T5" fmla="*/ 99 h 99"/>
                  <a:gd name="T6" fmla="*/ 99 w 99"/>
                  <a:gd name="T7" fmla="*/ 49 h 99"/>
                  <a:gd name="T8" fmla="*/ 49 w 99"/>
                  <a:gd name="T9" fmla="*/ 0 h 99"/>
                  <a:gd name="T10" fmla="*/ 88 w 99"/>
                  <a:gd name="T11" fmla="*/ 32 h 99"/>
                  <a:gd name="T12" fmla="*/ 33 w 99"/>
                  <a:gd name="T13" fmla="*/ 24 h 99"/>
                  <a:gd name="T14" fmla="*/ 25 w 99"/>
                  <a:gd name="T15" fmla="*/ 27 h 99"/>
                  <a:gd name="T16" fmla="*/ 25 w 99"/>
                  <a:gd name="T17" fmla="*/ 23 h 99"/>
                  <a:gd name="T18" fmla="*/ 58 w 99"/>
                  <a:gd name="T19" fmla="*/ 7 h 99"/>
                  <a:gd name="T20" fmla="*/ 88 w 99"/>
                  <a:gd name="T21" fmla="*/ 32 h 99"/>
                  <a:gd name="T22" fmla="*/ 53 w 99"/>
                  <a:gd name="T23" fmla="*/ 7 h 99"/>
                  <a:gd name="T24" fmla="*/ 26 w 99"/>
                  <a:gd name="T25" fmla="*/ 19 h 99"/>
                  <a:gd name="T26" fmla="*/ 27 w 99"/>
                  <a:gd name="T27" fmla="*/ 13 h 99"/>
                  <a:gd name="T28" fmla="*/ 27 w 99"/>
                  <a:gd name="T29" fmla="*/ 13 h 99"/>
                  <a:gd name="T30" fmla="*/ 49 w 99"/>
                  <a:gd name="T31" fmla="*/ 6 h 99"/>
                  <a:gd name="T32" fmla="*/ 53 w 99"/>
                  <a:gd name="T33" fmla="*/ 7 h 99"/>
                  <a:gd name="T34" fmla="*/ 22 w 99"/>
                  <a:gd name="T35" fmla="*/ 16 h 99"/>
                  <a:gd name="T36" fmla="*/ 22 w 99"/>
                  <a:gd name="T37" fmla="*/ 20 h 99"/>
                  <a:gd name="T38" fmla="*/ 17 w 99"/>
                  <a:gd name="T39" fmla="*/ 20 h 99"/>
                  <a:gd name="T40" fmla="*/ 22 w 99"/>
                  <a:gd name="T41" fmla="*/ 16 h 99"/>
                  <a:gd name="T42" fmla="*/ 14 w 99"/>
                  <a:gd name="T43" fmla="*/ 25 h 99"/>
                  <a:gd name="T44" fmla="*/ 21 w 99"/>
                  <a:gd name="T45" fmla="*/ 24 h 99"/>
                  <a:gd name="T46" fmla="*/ 21 w 99"/>
                  <a:gd name="T47" fmla="*/ 29 h 99"/>
                  <a:gd name="T48" fmla="*/ 7 w 99"/>
                  <a:gd name="T49" fmla="*/ 40 h 99"/>
                  <a:gd name="T50" fmla="*/ 14 w 99"/>
                  <a:gd name="T51" fmla="*/ 25 h 99"/>
                  <a:gd name="T52" fmla="*/ 6 w 99"/>
                  <a:gd name="T53" fmla="*/ 48 h 99"/>
                  <a:gd name="T54" fmla="*/ 21 w 99"/>
                  <a:gd name="T55" fmla="*/ 34 h 99"/>
                  <a:gd name="T56" fmla="*/ 21 w 99"/>
                  <a:gd name="T57" fmla="*/ 41 h 99"/>
                  <a:gd name="T58" fmla="*/ 22 w 99"/>
                  <a:gd name="T59" fmla="*/ 42 h 99"/>
                  <a:gd name="T60" fmla="*/ 18 w 99"/>
                  <a:gd name="T61" fmla="*/ 45 h 99"/>
                  <a:gd name="T62" fmla="*/ 12 w 99"/>
                  <a:gd name="T63" fmla="*/ 70 h 99"/>
                  <a:gd name="T64" fmla="*/ 6 w 99"/>
                  <a:gd name="T65" fmla="*/ 49 h 99"/>
                  <a:gd name="T66" fmla="*/ 6 w 99"/>
                  <a:gd name="T67" fmla="*/ 48 h 99"/>
                  <a:gd name="T68" fmla="*/ 16 w 99"/>
                  <a:gd name="T69" fmla="*/ 76 h 99"/>
                  <a:gd name="T70" fmla="*/ 21 w 99"/>
                  <a:gd name="T71" fmla="*/ 48 h 99"/>
                  <a:gd name="T72" fmla="*/ 22 w 99"/>
                  <a:gd name="T73" fmla="*/ 46 h 99"/>
                  <a:gd name="T74" fmla="*/ 51 w 99"/>
                  <a:gd name="T75" fmla="*/ 92 h 99"/>
                  <a:gd name="T76" fmla="*/ 49 w 99"/>
                  <a:gd name="T77" fmla="*/ 92 h 99"/>
                  <a:gd name="T78" fmla="*/ 16 w 99"/>
                  <a:gd name="T79" fmla="*/ 76 h 99"/>
                  <a:gd name="T80" fmla="*/ 57 w 99"/>
                  <a:gd name="T81" fmla="*/ 91 h 99"/>
                  <a:gd name="T82" fmla="*/ 26 w 99"/>
                  <a:gd name="T83" fmla="*/ 44 h 99"/>
                  <a:gd name="T84" fmla="*/ 28 w 99"/>
                  <a:gd name="T85" fmla="*/ 44 h 99"/>
                  <a:gd name="T86" fmla="*/ 84 w 99"/>
                  <a:gd name="T87" fmla="*/ 73 h 99"/>
                  <a:gd name="T88" fmla="*/ 57 w 99"/>
                  <a:gd name="T89" fmla="*/ 91 h 99"/>
                  <a:gd name="T90" fmla="*/ 86 w 99"/>
                  <a:gd name="T91" fmla="*/ 70 h 99"/>
                  <a:gd name="T92" fmla="*/ 28 w 99"/>
                  <a:gd name="T93" fmla="*/ 40 h 99"/>
                  <a:gd name="T94" fmla="*/ 25 w 99"/>
                  <a:gd name="T95" fmla="*/ 41 h 99"/>
                  <a:gd name="T96" fmla="*/ 25 w 99"/>
                  <a:gd name="T97" fmla="*/ 31 h 99"/>
                  <a:gd name="T98" fmla="*/ 35 w 99"/>
                  <a:gd name="T99" fmla="*/ 27 h 99"/>
                  <a:gd name="T100" fmla="*/ 90 w 99"/>
                  <a:gd name="T101" fmla="*/ 38 h 99"/>
                  <a:gd name="T102" fmla="*/ 92 w 99"/>
                  <a:gd name="T103" fmla="*/ 49 h 99"/>
                  <a:gd name="T104" fmla="*/ 86 w 99"/>
                  <a:gd name="T105" fmla="*/ 7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99">
                    <a:moveTo>
                      <a:pt x="49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7"/>
                      <a:pt x="22" y="99"/>
                      <a:pt x="49" y="99"/>
                    </a:cubicBezTo>
                    <a:cubicBezTo>
                      <a:pt x="76" y="99"/>
                      <a:pt x="99" y="77"/>
                      <a:pt x="99" y="49"/>
                    </a:cubicBezTo>
                    <a:cubicBezTo>
                      <a:pt x="99" y="22"/>
                      <a:pt x="76" y="0"/>
                      <a:pt x="49" y="0"/>
                    </a:cubicBezTo>
                    <a:close/>
                    <a:moveTo>
                      <a:pt x="88" y="32"/>
                    </a:moveTo>
                    <a:cubicBezTo>
                      <a:pt x="68" y="22"/>
                      <a:pt x="50" y="19"/>
                      <a:pt x="33" y="24"/>
                    </a:cubicBezTo>
                    <a:cubicBezTo>
                      <a:pt x="30" y="24"/>
                      <a:pt x="27" y="26"/>
                      <a:pt x="25" y="27"/>
                    </a:cubicBezTo>
                    <a:cubicBezTo>
                      <a:pt x="25" y="26"/>
                      <a:pt x="25" y="24"/>
                      <a:pt x="25" y="23"/>
                    </a:cubicBezTo>
                    <a:cubicBezTo>
                      <a:pt x="33" y="21"/>
                      <a:pt x="45" y="17"/>
                      <a:pt x="58" y="7"/>
                    </a:cubicBezTo>
                    <a:cubicBezTo>
                      <a:pt x="72" y="10"/>
                      <a:pt x="83" y="20"/>
                      <a:pt x="88" y="32"/>
                    </a:cubicBezTo>
                    <a:close/>
                    <a:moveTo>
                      <a:pt x="53" y="7"/>
                    </a:moveTo>
                    <a:cubicBezTo>
                      <a:pt x="42" y="14"/>
                      <a:pt x="33" y="17"/>
                      <a:pt x="26" y="19"/>
                    </a:cubicBezTo>
                    <a:cubicBezTo>
                      <a:pt x="26" y="15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33" y="9"/>
                      <a:pt x="41" y="6"/>
                      <a:pt x="49" y="6"/>
                    </a:cubicBezTo>
                    <a:cubicBezTo>
                      <a:pt x="50" y="6"/>
                      <a:pt x="52" y="7"/>
                      <a:pt x="53" y="7"/>
                    </a:cubicBezTo>
                    <a:close/>
                    <a:moveTo>
                      <a:pt x="22" y="16"/>
                    </a:moveTo>
                    <a:cubicBezTo>
                      <a:pt x="22" y="17"/>
                      <a:pt x="22" y="18"/>
                      <a:pt x="22" y="20"/>
                    </a:cubicBezTo>
                    <a:cubicBezTo>
                      <a:pt x="20" y="20"/>
                      <a:pt x="19" y="20"/>
                      <a:pt x="17" y="20"/>
                    </a:cubicBezTo>
                    <a:cubicBezTo>
                      <a:pt x="19" y="19"/>
                      <a:pt x="21" y="17"/>
                      <a:pt x="22" y="16"/>
                    </a:cubicBezTo>
                    <a:close/>
                    <a:moveTo>
                      <a:pt x="14" y="25"/>
                    </a:moveTo>
                    <a:cubicBezTo>
                      <a:pt x="16" y="25"/>
                      <a:pt x="18" y="24"/>
                      <a:pt x="21" y="24"/>
                    </a:cubicBezTo>
                    <a:cubicBezTo>
                      <a:pt x="21" y="26"/>
                      <a:pt x="21" y="27"/>
                      <a:pt x="21" y="29"/>
                    </a:cubicBezTo>
                    <a:cubicBezTo>
                      <a:pt x="15" y="33"/>
                      <a:pt x="10" y="37"/>
                      <a:pt x="7" y="40"/>
                    </a:cubicBezTo>
                    <a:cubicBezTo>
                      <a:pt x="9" y="34"/>
                      <a:pt x="11" y="29"/>
                      <a:pt x="14" y="25"/>
                    </a:cubicBezTo>
                    <a:close/>
                    <a:moveTo>
                      <a:pt x="6" y="48"/>
                    </a:moveTo>
                    <a:cubicBezTo>
                      <a:pt x="7" y="46"/>
                      <a:pt x="12" y="39"/>
                      <a:pt x="21" y="34"/>
                    </a:cubicBezTo>
                    <a:cubicBezTo>
                      <a:pt x="21" y="36"/>
                      <a:pt x="21" y="38"/>
                      <a:pt x="21" y="41"/>
                    </a:cubicBezTo>
                    <a:cubicBezTo>
                      <a:pt x="21" y="41"/>
                      <a:pt x="21" y="42"/>
                      <a:pt x="22" y="42"/>
                    </a:cubicBezTo>
                    <a:cubicBezTo>
                      <a:pt x="20" y="43"/>
                      <a:pt x="19" y="44"/>
                      <a:pt x="18" y="45"/>
                    </a:cubicBezTo>
                    <a:cubicBezTo>
                      <a:pt x="13" y="52"/>
                      <a:pt x="12" y="63"/>
                      <a:pt x="12" y="70"/>
                    </a:cubicBezTo>
                    <a:cubicBezTo>
                      <a:pt x="8" y="64"/>
                      <a:pt x="6" y="57"/>
                      <a:pt x="6" y="49"/>
                    </a:cubicBezTo>
                    <a:cubicBezTo>
                      <a:pt x="6" y="49"/>
                      <a:pt x="6" y="48"/>
                      <a:pt x="6" y="48"/>
                    </a:cubicBezTo>
                    <a:close/>
                    <a:moveTo>
                      <a:pt x="16" y="76"/>
                    </a:moveTo>
                    <a:cubicBezTo>
                      <a:pt x="16" y="70"/>
                      <a:pt x="15" y="55"/>
                      <a:pt x="21" y="48"/>
                    </a:cubicBezTo>
                    <a:cubicBezTo>
                      <a:pt x="21" y="47"/>
                      <a:pt x="22" y="47"/>
                      <a:pt x="22" y="46"/>
                    </a:cubicBezTo>
                    <a:cubicBezTo>
                      <a:pt x="25" y="60"/>
                      <a:pt x="32" y="77"/>
                      <a:pt x="51" y="92"/>
                    </a:cubicBezTo>
                    <a:cubicBezTo>
                      <a:pt x="50" y="92"/>
                      <a:pt x="50" y="92"/>
                      <a:pt x="49" y="92"/>
                    </a:cubicBezTo>
                    <a:cubicBezTo>
                      <a:pt x="36" y="92"/>
                      <a:pt x="24" y="86"/>
                      <a:pt x="16" y="76"/>
                    </a:cubicBezTo>
                    <a:close/>
                    <a:moveTo>
                      <a:pt x="57" y="91"/>
                    </a:moveTo>
                    <a:cubicBezTo>
                      <a:pt x="40" y="79"/>
                      <a:pt x="29" y="63"/>
                      <a:pt x="26" y="44"/>
                    </a:cubicBezTo>
                    <a:cubicBezTo>
                      <a:pt x="27" y="44"/>
                      <a:pt x="27" y="44"/>
                      <a:pt x="28" y="44"/>
                    </a:cubicBezTo>
                    <a:cubicBezTo>
                      <a:pt x="47" y="42"/>
                      <a:pt x="74" y="64"/>
                      <a:pt x="84" y="73"/>
                    </a:cubicBezTo>
                    <a:cubicBezTo>
                      <a:pt x="78" y="83"/>
                      <a:pt x="68" y="89"/>
                      <a:pt x="57" y="91"/>
                    </a:cubicBezTo>
                    <a:close/>
                    <a:moveTo>
                      <a:pt x="86" y="70"/>
                    </a:moveTo>
                    <a:cubicBezTo>
                      <a:pt x="74" y="59"/>
                      <a:pt x="47" y="38"/>
                      <a:pt x="28" y="40"/>
                    </a:cubicBezTo>
                    <a:cubicBezTo>
                      <a:pt x="27" y="40"/>
                      <a:pt x="26" y="40"/>
                      <a:pt x="25" y="41"/>
                    </a:cubicBezTo>
                    <a:cubicBezTo>
                      <a:pt x="25" y="37"/>
                      <a:pt x="25" y="34"/>
                      <a:pt x="25" y="31"/>
                    </a:cubicBezTo>
                    <a:cubicBezTo>
                      <a:pt x="28" y="30"/>
                      <a:pt x="31" y="28"/>
                      <a:pt x="35" y="27"/>
                    </a:cubicBezTo>
                    <a:cubicBezTo>
                      <a:pt x="51" y="23"/>
                      <a:pt x="70" y="26"/>
                      <a:pt x="90" y="38"/>
                    </a:cubicBezTo>
                    <a:cubicBezTo>
                      <a:pt x="91" y="41"/>
                      <a:pt x="92" y="45"/>
                      <a:pt x="92" y="49"/>
                    </a:cubicBezTo>
                    <a:cubicBezTo>
                      <a:pt x="92" y="57"/>
                      <a:pt x="90" y="64"/>
                      <a:pt x="86" y="7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288">
                <a:extLst>
                  <a:ext uri="{FF2B5EF4-FFF2-40B4-BE49-F238E27FC236}">
                    <a16:creationId xmlns="" xmlns:a16="http://schemas.microsoft.com/office/drawing/2014/main" id="{787FA0B8-7CEF-49D8-BF5D-F7C9F9C5AA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41863" y="1495425"/>
                <a:ext cx="552450" cy="915988"/>
              </a:xfrm>
              <a:custGeom>
                <a:avLst/>
                <a:gdLst>
                  <a:gd name="T0" fmla="*/ 143 w 147"/>
                  <a:gd name="T1" fmla="*/ 144 h 244"/>
                  <a:gd name="T2" fmla="*/ 142 w 147"/>
                  <a:gd name="T3" fmla="*/ 144 h 244"/>
                  <a:gd name="T4" fmla="*/ 142 w 147"/>
                  <a:gd name="T5" fmla="*/ 69 h 244"/>
                  <a:gd name="T6" fmla="*/ 73 w 147"/>
                  <a:gd name="T7" fmla="*/ 0 h 244"/>
                  <a:gd name="T8" fmla="*/ 5 w 147"/>
                  <a:gd name="T9" fmla="*/ 69 h 244"/>
                  <a:gd name="T10" fmla="*/ 5 w 147"/>
                  <a:gd name="T11" fmla="*/ 144 h 244"/>
                  <a:gd name="T12" fmla="*/ 4 w 147"/>
                  <a:gd name="T13" fmla="*/ 144 h 244"/>
                  <a:gd name="T14" fmla="*/ 2 w 147"/>
                  <a:gd name="T15" fmla="*/ 154 h 244"/>
                  <a:gd name="T16" fmla="*/ 12 w 147"/>
                  <a:gd name="T17" fmla="*/ 156 h 244"/>
                  <a:gd name="T18" fmla="*/ 43 w 147"/>
                  <a:gd name="T19" fmla="*/ 136 h 244"/>
                  <a:gd name="T20" fmla="*/ 45 w 147"/>
                  <a:gd name="T21" fmla="*/ 134 h 244"/>
                  <a:gd name="T22" fmla="*/ 47 w 147"/>
                  <a:gd name="T23" fmla="*/ 131 h 244"/>
                  <a:gd name="T24" fmla="*/ 52 w 147"/>
                  <a:gd name="T25" fmla="*/ 116 h 244"/>
                  <a:gd name="T26" fmla="*/ 52 w 147"/>
                  <a:gd name="T27" fmla="*/ 140 h 244"/>
                  <a:gd name="T28" fmla="*/ 52 w 147"/>
                  <a:gd name="T29" fmla="*/ 155 h 244"/>
                  <a:gd name="T30" fmla="*/ 52 w 147"/>
                  <a:gd name="T31" fmla="*/ 235 h 244"/>
                  <a:gd name="T32" fmla="*/ 61 w 147"/>
                  <a:gd name="T33" fmla="*/ 244 h 244"/>
                  <a:gd name="T34" fmla="*/ 70 w 147"/>
                  <a:gd name="T35" fmla="*/ 235 h 244"/>
                  <a:gd name="T36" fmla="*/ 70 w 147"/>
                  <a:gd name="T37" fmla="*/ 159 h 244"/>
                  <a:gd name="T38" fmla="*/ 76 w 147"/>
                  <a:gd name="T39" fmla="*/ 159 h 244"/>
                  <a:gd name="T40" fmla="*/ 76 w 147"/>
                  <a:gd name="T41" fmla="*/ 235 h 244"/>
                  <a:gd name="T42" fmla="*/ 85 w 147"/>
                  <a:gd name="T43" fmla="*/ 244 h 244"/>
                  <a:gd name="T44" fmla="*/ 94 w 147"/>
                  <a:gd name="T45" fmla="*/ 235 h 244"/>
                  <a:gd name="T46" fmla="*/ 94 w 147"/>
                  <a:gd name="T47" fmla="*/ 155 h 244"/>
                  <a:gd name="T48" fmla="*/ 94 w 147"/>
                  <a:gd name="T49" fmla="*/ 140 h 244"/>
                  <a:gd name="T50" fmla="*/ 94 w 147"/>
                  <a:gd name="T51" fmla="*/ 114 h 244"/>
                  <a:gd name="T52" fmla="*/ 100 w 147"/>
                  <a:gd name="T53" fmla="*/ 131 h 244"/>
                  <a:gd name="T54" fmla="*/ 102 w 147"/>
                  <a:gd name="T55" fmla="*/ 134 h 244"/>
                  <a:gd name="T56" fmla="*/ 104 w 147"/>
                  <a:gd name="T57" fmla="*/ 136 h 244"/>
                  <a:gd name="T58" fmla="*/ 135 w 147"/>
                  <a:gd name="T59" fmla="*/ 156 h 244"/>
                  <a:gd name="T60" fmla="*/ 145 w 147"/>
                  <a:gd name="T61" fmla="*/ 154 h 244"/>
                  <a:gd name="T62" fmla="*/ 143 w 147"/>
                  <a:gd name="T63" fmla="*/ 144 h 244"/>
                  <a:gd name="T64" fmla="*/ 135 w 147"/>
                  <a:gd name="T65" fmla="*/ 139 h 244"/>
                  <a:gd name="T66" fmla="*/ 112 w 147"/>
                  <a:gd name="T67" fmla="*/ 125 h 244"/>
                  <a:gd name="T68" fmla="*/ 97 w 147"/>
                  <a:gd name="T69" fmla="*/ 78 h 244"/>
                  <a:gd name="T70" fmla="*/ 90 w 147"/>
                  <a:gd name="T71" fmla="*/ 73 h 244"/>
                  <a:gd name="T72" fmla="*/ 57 w 147"/>
                  <a:gd name="T73" fmla="*/ 73 h 244"/>
                  <a:gd name="T74" fmla="*/ 55 w 147"/>
                  <a:gd name="T75" fmla="*/ 73 h 244"/>
                  <a:gd name="T76" fmla="*/ 55 w 147"/>
                  <a:gd name="T77" fmla="*/ 73 h 244"/>
                  <a:gd name="T78" fmla="*/ 49 w 147"/>
                  <a:gd name="T79" fmla="*/ 78 h 244"/>
                  <a:gd name="T80" fmla="*/ 34 w 147"/>
                  <a:gd name="T81" fmla="*/ 125 h 244"/>
                  <a:gd name="T82" fmla="*/ 12 w 147"/>
                  <a:gd name="T83" fmla="*/ 139 h 244"/>
                  <a:gd name="T84" fmla="*/ 12 w 147"/>
                  <a:gd name="T85" fmla="*/ 69 h 244"/>
                  <a:gd name="T86" fmla="*/ 73 w 147"/>
                  <a:gd name="T87" fmla="*/ 7 h 244"/>
                  <a:gd name="T88" fmla="*/ 135 w 147"/>
                  <a:gd name="T89" fmla="*/ 69 h 244"/>
                  <a:gd name="T90" fmla="*/ 135 w 147"/>
                  <a:gd name="T91" fmla="*/ 13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7" h="244">
                    <a:moveTo>
                      <a:pt x="143" y="144"/>
                    </a:moveTo>
                    <a:cubicBezTo>
                      <a:pt x="142" y="144"/>
                      <a:pt x="142" y="144"/>
                      <a:pt x="142" y="144"/>
                    </a:cubicBezTo>
                    <a:cubicBezTo>
                      <a:pt x="142" y="69"/>
                      <a:pt x="142" y="69"/>
                      <a:pt x="142" y="69"/>
                    </a:cubicBezTo>
                    <a:cubicBezTo>
                      <a:pt x="142" y="31"/>
                      <a:pt x="111" y="0"/>
                      <a:pt x="73" y="0"/>
                    </a:cubicBezTo>
                    <a:cubicBezTo>
                      <a:pt x="36" y="0"/>
                      <a:pt x="5" y="31"/>
                      <a:pt x="5" y="69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4" y="144"/>
                      <a:pt x="4" y="144"/>
                      <a:pt x="4" y="144"/>
                    </a:cubicBezTo>
                    <a:cubicBezTo>
                      <a:pt x="1" y="146"/>
                      <a:pt x="0" y="150"/>
                      <a:pt x="2" y="154"/>
                    </a:cubicBezTo>
                    <a:cubicBezTo>
                      <a:pt x="4" y="157"/>
                      <a:pt x="8" y="158"/>
                      <a:pt x="12" y="156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4" y="135"/>
                      <a:pt x="44" y="135"/>
                      <a:pt x="45" y="134"/>
                    </a:cubicBezTo>
                    <a:cubicBezTo>
                      <a:pt x="46" y="134"/>
                      <a:pt x="47" y="132"/>
                      <a:pt x="47" y="131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2" y="155"/>
                      <a:pt x="52" y="155"/>
                      <a:pt x="52" y="155"/>
                    </a:cubicBezTo>
                    <a:cubicBezTo>
                      <a:pt x="52" y="235"/>
                      <a:pt x="52" y="235"/>
                      <a:pt x="52" y="235"/>
                    </a:cubicBezTo>
                    <a:cubicBezTo>
                      <a:pt x="52" y="240"/>
                      <a:pt x="56" y="244"/>
                      <a:pt x="61" y="244"/>
                    </a:cubicBezTo>
                    <a:cubicBezTo>
                      <a:pt x="66" y="244"/>
                      <a:pt x="70" y="240"/>
                      <a:pt x="70" y="235"/>
                    </a:cubicBezTo>
                    <a:cubicBezTo>
                      <a:pt x="70" y="159"/>
                      <a:pt x="70" y="159"/>
                      <a:pt x="70" y="159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235"/>
                      <a:pt x="76" y="235"/>
                      <a:pt x="76" y="235"/>
                    </a:cubicBezTo>
                    <a:cubicBezTo>
                      <a:pt x="76" y="240"/>
                      <a:pt x="80" y="244"/>
                      <a:pt x="85" y="244"/>
                    </a:cubicBezTo>
                    <a:cubicBezTo>
                      <a:pt x="90" y="244"/>
                      <a:pt x="94" y="240"/>
                      <a:pt x="94" y="235"/>
                    </a:cubicBezTo>
                    <a:cubicBezTo>
                      <a:pt x="94" y="155"/>
                      <a:pt x="94" y="155"/>
                      <a:pt x="94" y="155"/>
                    </a:cubicBezTo>
                    <a:cubicBezTo>
                      <a:pt x="94" y="140"/>
                      <a:pt x="94" y="140"/>
                      <a:pt x="94" y="140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100" y="132"/>
                      <a:pt x="101" y="134"/>
                      <a:pt x="102" y="134"/>
                    </a:cubicBezTo>
                    <a:cubicBezTo>
                      <a:pt x="103" y="135"/>
                      <a:pt x="103" y="135"/>
                      <a:pt x="104" y="136"/>
                    </a:cubicBezTo>
                    <a:cubicBezTo>
                      <a:pt x="135" y="156"/>
                      <a:pt x="135" y="156"/>
                      <a:pt x="135" y="156"/>
                    </a:cubicBezTo>
                    <a:cubicBezTo>
                      <a:pt x="139" y="158"/>
                      <a:pt x="143" y="157"/>
                      <a:pt x="145" y="154"/>
                    </a:cubicBezTo>
                    <a:cubicBezTo>
                      <a:pt x="147" y="150"/>
                      <a:pt x="146" y="146"/>
                      <a:pt x="143" y="144"/>
                    </a:cubicBezTo>
                    <a:close/>
                    <a:moveTo>
                      <a:pt x="135" y="139"/>
                    </a:moveTo>
                    <a:cubicBezTo>
                      <a:pt x="112" y="125"/>
                      <a:pt x="112" y="125"/>
                      <a:pt x="112" y="125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75"/>
                      <a:pt x="93" y="73"/>
                      <a:pt x="90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6" y="73"/>
                      <a:pt x="56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2" y="74"/>
                      <a:pt x="50" y="76"/>
                      <a:pt x="49" y="78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12" y="139"/>
                      <a:pt x="12" y="139"/>
                      <a:pt x="12" y="13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35"/>
                      <a:pt x="40" y="7"/>
                      <a:pt x="73" y="7"/>
                    </a:cubicBezTo>
                    <a:cubicBezTo>
                      <a:pt x="107" y="7"/>
                      <a:pt x="135" y="35"/>
                      <a:pt x="135" y="69"/>
                    </a:cubicBezTo>
                    <a:lnTo>
                      <a:pt x="135" y="13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Oval 289">
                <a:extLst>
                  <a:ext uri="{FF2B5EF4-FFF2-40B4-BE49-F238E27FC236}">
                    <a16:creationId xmlns="" xmlns:a16="http://schemas.microsoft.com/office/drawing/2014/main" id="{FAE2B930-A553-46AF-87F3-7BFB883CA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6175" y="1635125"/>
                <a:ext cx="120650" cy="123825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290">
                <a:extLst>
                  <a:ext uri="{FF2B5EF4-FFF2-40B4-BE49-F238E27FC236}">
                    <a16:creationId xmlns="" xmlns:a16="http://schemas.microsoft.com/office/drawing/2014/main" id="{C52403AA-2AA4-4123-B83E-193BB23313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483263" y="3605213"/>
                <a:ext cx="357187" cy="593725"/>
              </a:xfrm>
              <a:custGeom>
                <a:avLst/>
                <a:gdLst>
                  <a:gd name="T0" fmla="*/ 92 w 95"/>
                  <a:gd name="T1" fmla="*/ 93 h 158"/>
                  <a:gd name="T2" fmla="*/ 92 w 95"/>
                  <a:gd name="T3" fmla="*/ 93 h 158"/>
                  <a:gd name="T4" fmla="*/ 92 w 95"/>
                  <a:gd name="T5" fmla="*/ 45 h 158"/>
                  <a:gd name="T6" fmla="*/ 47 w 95"/>
                  <a:gd name="T7" fmla="*/ 0 h 158"/>
                  <a:gd name="T8" fmla="*/ 3 w 95"/>
                  <a:gd name="T9" fmla="*/ 45 h 158"/>
                  <a:gd name="T10" fmla="*/ 3 w 95"/>
                  <a:gd name="T11" fmla="*/ 93 h 158"/>
                  <a:gd name="T12" fmla="*/ 3 w 95"/>
                  <a:gd name="T13" fmla="*/ 93 h 158"/>
                  <a:gd name="T14" fmla="*/ 1 w 95"/>
                  <a:gd name="T15" fmla="*/ 99 h 158"/>
                  <a:gd name="T16" fmla="*/ 8 w 95"/>
                  <a:gd name="T17" fmla="*/ 101 h 158"/>
                  <a:gd name="T18" fmla="*/ 28 w 95"/>
                  <a:gd name="T19" fmla="*/ 88 h 158"/>
                  <a:gd name="T20" fmla="*/ 29 w 95"/>
                  <a:gd name="T21" fmla="*/ 87 h 158"/>
                  <a:gd name="T22" fmla="*/ 30 w 95"/>
                  <a:gd name="T23" fmla="*/ 85 h 158"/>
                  <a:gd name="T24" fmla="*/ 34 w 95"/>
                  <a:gd name="T25" fmla="*/ 75 h 158"/>
                  <a:gd name="T26" fmla="*/ 34 w 95"/>
                  <a:gd name="T27" fmla="*/ 91 h 158"/>
                  <a:gd name="T28" fmla="*/ 34 w 95"/>
                  <a:gd name="T29" fmla="*/ 100 h 158"/>
                  <a:gd name="T30" fmla="*/ 34 w 95"/>
                  <a:gd name="T31" fmla="*/ 152 h 158"/>
                  <a:gd name="T32" fmla="*/ 39 w 95"/>
                  <a:gd name="T33" fmla="*/ 158 h 158"/>
                  <a:gd name="T34" fmla="*/ 45 w 95"/>
                  <a:gd name="T35" fmla="*/ 152 h 158"/>
                  <a:gd name="T36" fmla="*/ 45 w 95"/>
                  <a:gd name="T37" fmla="*/ 103 h 158"/>
                  <a:gd name="T38" fmla="*/ 49 w 95"/>
                  <a:gd name="T39" fmla="*/ 103 h 158"/>
                  <a:gd name="T40" fmla="*/ 49 w 95"/>
                  <a:gd name="T41" fmla="*/ 152 h 158"/>
                  <a:gd name="T42" fmla="*/ 55 w 95"/>
                  <a:gd name="T43" fmla="*/ 158 h 158"/>
                  <a:gd name="T44" fmla="*/ 61 w 95"/>
                  <a:gd name="T45" fmla="*/ 152 h 158"/>
                  <a:gd name="T46" fmla="*/ 61 w 95"/>
                  <a:gd name="T47" fmla="*/ 100 h 158"/>
                  <a:gd name="T48" fmla="*/ 61 w 95"/>
                  <a:gd name="T49" fmla="*/ 91 h 158"/>
                  <a:gd name="T50" fmla="*/ 61 w 95"/>
                  <a:gd name="T51" fmla="*/ 74 h 158"/>
                  <a:gd name="T52" fmla="*/ 64 w 95"/>
                  <a:gd name="T53" fmla="*/ 85 h 158"/>
                  <a:gd name="T54" fmla="*/ 66 w 95"/>
                  <a:gd name="T55" fmla="*/ 87 h 158"/>
                  <a:gd name="T56" fmla="*/ 67 w 95"/>
                  <a:gd name="T57" fmla="*/ 88 h 158"/>
                  <a:gd name="T58" fmla="*/ 87 w 95"/>
                  <a:gd name="T59" fmla="*/ 101 h 158"/>
                  <a:gd name="T60" fmla="*/ 94 w 95"/>
                  <a:gd name="T61" fmla="*/ 99 h 158"/>
                  <a:gd name="T62" fmla="*/ 92 w 95"/>
                  <a:gd name="T63" fmla="*/ 93 h 158"/>
                  <a:gd name="T64" fmla="*/ 87 w 95"/>
                  <a:gd name="T65" fmla="*/ 90 h 158"/>
                  <a:gd name="T66" fmla="*/ 73 w 95"/>
                  <a:gd name="T67" fmla="*/ 81 h 158"/>
                  <a:gd name="T68" fmla="*/ 63 w 95"/>
                  <a:gd name="T69" fmla="*/ 51 h 158"/>
                  <a:gd name="T70" fmla="*/ 58 w 95"/>
                  <a:gd name="T71" fmla="*/ 48 h 158"/>
                  <a:gd name="T72" fmla="*/ 37 w 95"/>
                  <a:gd name="T73" fmla="*/ 48 h 158"/>
                  <a:gd name="T74" fmla="*/ 36 w 95"/>
                  <a:gd name="T75" fmla="*/ 48 h 158"/>
                  <a:gd name="T76" fmla="*/ 35 w 95"/>
                  <a:gd name="T77" fmla="*/ 48 h 158"/>
                  <a:gd name="T78" fmla="*/ 32 w 95"/>
                  <a:gd name="T79" fmla="*/ 51 h 158"/>
                  <a:gd name="T80" fmla="*/ 22 w 95"/>
                  <a:gd name="T81" fmla="*/ 81 h 158"/>
                  <a:gd name="T82" fmla="*/ 8 w 95"/>
                  <a:gd name="T83" fmla="*/ 90 h 158"/>
                  <a:gd name="T84" fmla="*/ 8 w 95"/>
                  <a:gd name="T85" fmla="*/ 45 h 158"/>
                  <a:gd name="T86" fmla="*/ 47 w 95"/>
                  <a:gd name="T87" fmla="*/ 5 h 158"/>
                  <a:gd name="T88" fmla="*/ 87 w 95"/>
                  <a:gd name="T89" fmla="*/ 45 h 158"/>
                  <a:gd name="T90" fmla="*/ 87 w 95"/>
                  <a:gd name="T91" fmla="*/ 9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5" h="158">
                    <a:moveTo>
                      <a:pt x="92" y="93"/>
                    </a:move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20"/>
                      <a:pt x="72" y="0"/>
                      <a:pt x="47" y="0"/>
                    </a:cubicBezTo>
                    <a:cubicBezTo>
                      <a:pt x="23" y="0"/>
                      <a:pt x="3" y="20"/>
                      <a:pt x="3" y="45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1" y="95"/>
                      <a:pt x="0" y="97"/>
                      <a:pt x="1" y="99"/>
                    </a:cubicBezTo>
                    <a:cubicBezTo>
                      <a:pt x="3" y="102"/>
                      <a:pt x="6" y="102"/>
                      <a:pt x="8" y="101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30" y="87"/>
                      <a:pt x="30" y="86"/>
                      <a:pt x="30" y="8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4" y="152"/>
                      <a:pt x="34" y="152"/>
                      <a:pt x="34" y="152"/>
                    </a:cubicBezTo>
                    <a:cubicBezTo>
                      <a:pt x="34" y="155"/>
                      <a:pt x="36" y="158"/>
                      <a:pt x="39" y="158"/>
                    </a:cubicBezTo>
                    <a:cubicBezTo>
                      <a:pt x="42" y="158"/>
                      <a:pt x="45" y="155"/>
                      <a:pt x="45" y="152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52"/>
                      <a:pt x="49" y="152"/>
                      <a:pt x="49" y="152"/>
                    </a:cubicBezTo>
                    <a:cubicBezTo>
                      <a:pt x="49" y="155"/>
                      <a:pt x="52" y="158"/>
                      <a:pt x="55" y="158"/>
                    </a:cubicBezTo>
                    <a:cubicBezTo>
                      <a:pt x="58" y="158"/>
                      <a:pt x="61" y="155"/>
                      <a:pt x="61" y="152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5" y="86"/>
                      <a:pt x="65" y="87"/>
                      <a:pt x="66" y="87"/>
                    </a:cubicBezTo>
                    <a:cubicBezTo>
                      <a:pt x="66" y="87"/>
                      <a:pt x="67" y="88"/>
                      <a:pt x="67" y="88"/>
                    </a:cubicBezTo>
                    <a:cubicBezTo>
                      <a:pt x="87" y="101"/>
                      <a:pt x="87" y="101"/>
                      <a:pt x="87" y="101"/>
                    </a:cubicBezTo>
                    <a:cubicBezTo>
                      <a:pt x="89" y="102"/>
                      <a:pt x="92" y="102"/>
                      <a:pt x="94" y="99"/>
                    </a:cubicBezTo>
                    <a:cubicBezTo>
                      <a:pt x="95" y="97"/>
                      <a:pt x="94" y="95"/>
                      <a:pt x="92" y="93"/>
                    </a:cubicBezTo>
                    <a:close/>
                    <a:moveTo>
                      <a:pt x="87" y="90"/>
                    </a:moveTo>
                    <a:cubicBezTo>
                      <a:pt x="73" y="81"/>
                      <a:pt x="73" y="81"/>
                      <a:pt x="73" y="81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2" y="49"/>
                      <a:pt x="60" y="47"/>
                      <a:pt x="58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7" y="48"/>
                      <a:pt x="36" y="48"/>
                      <a:pt x="36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4" y="48"/>
                      <a:pt x="33" y="49"/>
                      <a:pt x="32" y="51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8" y="90"/>
                      <a:pt x="8" y="90"/>
                      <a:pt x="8" y="90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8" y="23"/>
                      <a:pt x="26" y="5"/>
                      <a:pt x="47" y="5"/>
                    </a:cubicBezTo>
                    <a:cubicBezTo>
                      <a:pt x="69" y="5"/>
                      <a:pt x="87" y="23"/>
                      <a:pt x="87" y="45"/>
                    </a:cubicBezTo>
                    <a:lnTo>
                      <a:pt x="87" y="9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Oval 291">
                <a:extLst>
                  <a:ext uri="{FF2B5EF4-FFF2-40B4-BE49-F238E27FC236}">
                    <a16:creationId xmlns="" xmlns:a16="http://schemas.microsoft.com/office/drawing/2014/main" id="{FB903D55-A854-4ABB-A1F0-23D184CED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21375" y="3698875"/>
                <a:ext cx="79375" cy="7620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292">
                <a:extLst>
                  <a:ext uri="{FF2B5EF4-FFF2-40B4-BE49-F238E27FC236}">
                    <a16:creationId xmlns="" xmlns:a16="http://schemas.microsoft.com/office/drawing/2014/main" id="{2FF3CC50-B9CC-49CA-BB8B-F850C86452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08363" y="1019175"/>
                <a:ext cx="117475" cy="112713"/>
              </a:xfrm>
              <a:custGeom>
                <a:avLst/>
                <a:gdLst>
                  <a:gd name="T0" fmla="*/ 20 w 31"/>
                  <a:gd name="T1" fmla="*/ 28 h 30"/>
                  <a:gd name="T2" fmla="*/ 3 w 31"/>
                  <a:gd name="T3" fmla="*/ 20 h 30"/>
                  <a:gd name="T4" fmla="*/ 11 w 31"/>
                  <a:gd name="T5" fmla="*/ 3 h 30"/>
                  <a:gd name="T6" fmla="*/ 28 w 31"/>
                  <a:gd name="T7" fmla="*/ 10 h 30"/>
                  <a:gd name="T8" fmla="*/ 20 w 31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20" y="28"/>
                    </a:moveTo>
                    <a:cubicBezTo>
                      <a:pt x="13" y="30"/>
                      <a:pt x="6" y="27"/>
                      <a:pt x="3" y="20"/>
                    </a:cubicBezTo>
                    <a:cubicBezTo>
                      <a:pt x="0" y="13"/>
                      <a:pt x="4" y="5"/>
                      <a:pt x="11" y="3"/>
                    </a:cubicBezTo>
                    <a:cubicBezTo>
                      <a:pt x="18" y="0"/>
                      <a:pt x="26" y="4"/>
                      <a:pt x="28" y="10"/>
                    </a:cubicBezTo>
                    <a:cubicBezTo>
                      <a:pt x="31" y="17"/>
                      <a:pt x="27" y="25"/>
                      <a:pt x="2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293">
                <a:extLst>
                  <a:ext uri="{FF2B5EF4-FFF2-40B4-BE49-F238E27FC236}">
                    <a16:creationId xmlns="" xmlns:a16="http://schemas.microsoft.com/office/drawing/2014/main" id="{3585B0C7-D74F-427E-90AB-2FDD78B1B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9138" y="1052513"/>
                <a:ext cx="536575" cy="574675"/>
              </a:xfrm>
              <a:custGeom>
                <a:avLst/>
                <a:gdLst>
                  <a:gd name="T0" fmla="*/ 21 w 143"/>
                  <a:gd name="T1" fmla="*/ 137 h 153"/>
                  <a:gd name="T2" fmla="*/ 65 w 143"/>
                  <a:gd name="T3" fmla="*/ 83 h 153"/>
                  <a:gd name="T4" fmla="*/ 49 w 143"/>
                  <a:gd name="T5" fmla="*/ 39 h 153"/>
                  <a:gd name="T6" fmla="*/ 9 w 143"/>
                  <a:gd name="T7" fmla="*/ 54 h 153"/>
                  <a:gd name="T8" fmla="*/ 1 w 143"/>
                  <a:gd name="T9" fmla="*/ 50 h 153"/>
                  <a:gd name="T10" fmla="*/ 5 w 143"/>
                  <a:gd name="T11" fmla="*/ 43 h 153"/>
                  <a:gd name="T12" fmla="*/ 48 w 143"/>
                  <a:gd name="T13" fmla="*/ 27 h 153"/>
                  <a:gd name="T14" fmla="*/ 50 w 143"/>
                  <a:gd name="T15" fmla="*/ 26 h 153"/>
                  <a:gd name="T16" fmla="*/ 71 w 143"/>
                  <a:gd name="T17" fmla="*/ 18 h 153"/>
                  <a:gd name="T18" fmla="*/ 75 w 143"/>
                  <a:gd name="T19" fmla="*/ 16 h 153"/>
                  <a:gd name="T20" fmla="*/ 117 w 143"/>
                  <a:gd name="T21" fmla="*/ 1 h 153"/>
                  <a:gd name="T22" fmla="*/ 124 w 143"/>
                  <a:gd name="T23" fmla="*/ 4 h 153"/>
                  <a:gd name="T24" fmla="*/ 121 w 143"/>
                  <a:gd name="T25" fmla="*/ 12 h 153"/>
                  <a:gd name="T26" fmla="*/ 82 w 143"/>
                  <a:gd name="T27" fmla="*/ 26 h 153"/>
                  <a:gd name="T28" fmla="*/ 98 w 143"/>
                  <a:gd name="T29" fmla="*/ 68 h 153"/>
                  <a:gd name="T30" fmla="*/ 116 w 143"/>
                  <a:gd name="T31" fmla="*/ 61 h 153"/>
                  <a:gd name="T32" fmla="*/ 116 w 143"/>
                  <a:gd name="T33" fmla="*/ 61 h 153"/>
                  <a:gd name="T34" fmla="*/ 116 w 143"/>
                  <a:gd name="T35" fmla="*/ 61 h 153"/>
                  <a:gd name="T36" fmla="*/ 126 w 143"/>
                  <a:gd name="T37" fmla="*/ 65 h 153"/>
                  <a:gd name="T38" fmla="*/ 142 w 143"/>
                  <a:gd name="T39" fmla="*/ 107 h 153"/>
                  <a:gd name="T40" fmla="*/ 137 w 143"/>
                  <a:gd name="T41" fmla="*/ 117 h 153"/>
                  <a:gd name="T42" fmla="*/ 128 w 143"/>
                  <a:gd name="T43" fmla="*/ 112 h 153"/>
                  <a:gd name="T44" fmla="*/ 115 w 143"/>
                  <a:gd name="T45" fmla="*/ 78 h 153"/>
                  <a:gd name="T46" fmla="*/ 100 w 143"/>
                  <a:gd name="T47" fmla="*/ 83 h 153"/>
                  <a:gd name="T48" fmla="*/ 80 w 143"/>
                  <a:gd name="T49" fmla="*/ 91 h 153"/>
                  <a:gd name="T50" fmla="*/ 79 w 143"/>
                  <a:gd name="T51" fmla="*/ 91 h 153"/>
                  <a:gd name="T52" fmla="*/ 79 w 143"/>
                  <a:gd name="T53" fmla="*/ 92 h 153"/>
                  <a:gd name="T54" fmla="*/ 26 w 143"/>
                  <a:gd name="T55" fmla="*/ 151 h 153"/>
                  <a:gd name="T56" fmla="*/ 16 w 143"/>
                  <a:gd name="T57" fmla="*/ 147 h 153"/>
                  <a:gd name="T58" fmla="*/ 21 w 143"/>
                  <a:gd name="T59" fmla="*/ 13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3" h="153">
                    <a:moveTo>
                      <a:pt x="21" y="137"/>
                    </a:moveTo>
                    <a:cubicBezTo>
                      <a:pt x="49" y="126"/>
                      <a:pt x="61" y="103"/>
                      <a:pt x="65" y="83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55"/>
                      <a:pt x="2" y="53"/>
                      <a:pt x="1" y="50"/>
                    </a:cubicBezTo>
                    <a:cubicBezTo>
                      <a:pt x="0" y="47"/>
                      <a:pt x="2" y="44"/>
                      <a:pt x="5" y="43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0" y="0"/>
                      <a:pt x="123" y="1"/>
                      <a:pt x="124" y="4"/>
                    </a:cubicBezTo>
                    <a:cubicBezTo>
                      <a:pt x="125" y="7"/>
                      <a:pt x="124" y="11"/>
                      <a:pt x="121" y="12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116" y="61"/>
                      <a:pt x="116" y="61"/>
                      <a:pt x="116" y="61"/>
                    </a:cubicBezTo>
                    <a:cubicBezTo>
                      <a:pt x="116" y="61"/>
                      <a:pt x="116" y="61"/>
                      <a:pt x="116" y="61"/>
                    </a:cubicBezTo>
                    <a:cubicBezTo>
                      <a:pt x="116" y="61"/>
                      <a:pt x="116" y="61"/>
                      <a:pt x="116" y="61"/>
                    </a:cubicBezTo>
                    <a:cubicBezTo>
                      <a:pt x="120" y="60"/>
                      <a:pt x="124" y="62"/>
                      <a:pt x="126" y="65"/>
                    </a:cubicBezTo>
                    <a:cubicBezTo>
                      <a:pt x="142" y="107"/>
                      <a:pt x="142" y="107"/>
                      <a:pt x="142" y="107"/>
                    </a:cubicBezTo>
                    <a:cubicBezTo>
                      <a:pt x="143" y="111"/>
                      <a:pt x="141" y="115"/>
                      <a:pt x="137" y="117"/>
                    </a:cubicBezTo>
                    <a:cubicBezTo>
                      <a:pt x="133" y="118"/>
                      <a:pt x="129" y="116"/>
                      <a:pt x="128" y="112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91"/>
                      <a:pt x="79" y="92"/>
                      <a:pt x="79" y="92"/>
                    </a:cubicBezTo>
                    <a:cubicBezTo>
                      <a:pt x="70" y="121"/>
                      <a:pt x="52" y="142"/>
                      <a:pt x="26" y="151"/>
                    </a:cubicBezTo>
                    <a:cubicBezTo>
                      <a:pt x="22" y="153"/>
                      <a:pt x="18" y="151"/>
                      <a:pt x="16" y="147"/>
                    </a:cubicBezTo>
                    <a:cubicBezTo>
                      <a:pt x="15" y="143"/>
                      <a:pt x="17" y="138"/>
                      <a:pt x="21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Freeform 294">
                <a:extLst>
                  <a:ext uri="{FF2B5EF4-FFF2-40B4-BE49-F238E27FC236}">
                    <a16:creationId xmlns="" xmlns:a16="http://schemas.microsoft.com/office/drawing/2014/main" id="{CBC823A7-3226-4C2B-9EFB-EE6151C45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89375" y="1663700"/>
                <a:ext cx="401637" cy="612775"/>
              </a:xfrm>
              <a:custGeom>
                <a:avLst/>
                <a:gdLst>
                  <a:gd name="T0" fmla="*/ 3 w 107"/>
                  <a:gd name="T1" fmla="*/ 40 h 163"/>
                  <a:gd name="T2" fmla="*/ 29 w 107"/>
                  <a:gd name="T3" fmla="*/ 14 h 163"/>
                  <a:gd name="T4" fmla="*/ 57 w 107"/>
                  <a:gd name="T5" fmla="*/ 1 h 163"/>
                  <a:gd name="T6" fmla="*/ 65 w 107"/>
                  <a:gd name="T7" fmla="*/ 0 h 163"/>
                  <a:gd name="T8" fmla="*/ 69 w 107"/>
                  <a:gd name="T9" fmla="*/ 4 h 163"/>
                  <a:gd name="T10" fmla="*/ 73 w 107"/>
                  <a:gd name="T11" fmla="*/ 50 h 163"/>
                  <a:gd name="T12" fmla="*/ 73 w 107"/>
                  <a:gd name="T13" fmla="*/ 52 h 163"/>
                  <a:gd name="T14" fmla="*/ 77 w 107"/>
                  <a:gd name="T15" fmla="*/ 109 h 163"/>
                  <a:gd name="T16" fmla="*/ 103 w 107"/>
                  <a:gd name="T17" fmla="*/ 147 h 163"/>
                  <a:gd name="T18" fmla="*/ 104 w 107"/>
                  <a:gd name="T19" fmla="*/ 159 h 163"/>
                  <a:gd name="T20" fmla="*/ 91 w 107"/>
                  <a:gd name="T21" fmla="*/ 160 h 163"/>
                  <a:gd name="T22" fmla="*/ 63 w 107"/>
                  <a:gd name="T23" fmla="*/ 119 h 163"/>
                  <a:gd name="T24" fmla="*/ 61 w 107"/>
                  <a:gd name="T25" fmla="*/ 117 h 163"/>
                  <a:gd name="T26" fmla="*/ 60 w 107"/>
                  <a:gd name="T27" fmla="*/ 112 h 163"/>
                  <a:gd name="T28" fmla="*/ 58 w 107"/>
                  <a:gd name="T29" fmla="*/ 87 h 163"/>
                  <a:gd name="T30" fmla="*/ 49 w 107"/>
                  <a:gd name="T31" fmla="*/ 87 h 163"/>
                  <a:gd name="T32" fmla="*/ 29 w 107"/>
                  <a:gd name="T33" fmla="*/ 106 h 163"/>
                  <a:gd name="T34" fmla="*/ 30 w 107"/>
                  <a:gd name="T35" fmla="*/ 149 h 163"/>
                  <a:gd name="T36" fmla="*/ 23 w 107"/>
                  <a:gd name="T37" fmla="*/ 160 h 163"/>
                  <a:gd name="T38" fmla="*/ 12 w 107"/>
                  <a:gd name="T39" fmla="*/ 153 h 163"/>
                  <a:gd name="T40" fmla="*/ 12 w 107"/>
                  <a:gd name="T41" fmla="*/ 104 h 163"/>
                  <a:gd name="T42" fmla="*/ 12 w 107"/>
                  <a:gd name="T43" fmla="*/ 100 h 163"/>
                  <a:gd name="T44" fmla="*/ 12 w 107"/>
                  <a:gd name="T45" fmla="*/ 100 h 163"/>
                  <a:gd name="T46" fmla="*/ 16 w 107"/>
                  <a:gd name="T47" fmla="*/ 94 h 163"/>
                  <a:gd name="T48" fmla="*/ 32 w 107"/>
                  <a:gd name="T49" fmla="*/ 79 h 163"/>
                  <a:gd name="T50" fmla="*/ 29 w 107"/>
                  <a:gd name="T51" fmla="*/ 34 h 163"/>
                  <a:gd name="T52" fmla="*/ 13 w 107"/>
                  <a:gd name="T53" fmla="*/ 50 h 163"/>
                  <a:gd name="T54" fmla="*/ 3 w 107"/>
                  <a:gd name="T55" fmla="*/ 50 h 163"/>
                  <a:gd name="T56" fmla="*/ 3 w 107"/>
                  <a:gd name="T57" fmla="*/ 4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63">
                    <a:moveTo>
                      <a:pt x="3" y="40"/>
                    </a:moveTo>
                    <a:cubicBezTo>
                      <a:pt x="29" y="14"/>
                      <a:pt x="29" y="14"/>
                      <a:pt x="29" y="14"/>
                    </a:cubicBezTo>
                    <a:cubicBezTo>
                      <a:pt x="32" y="9"/>
                      <a:pt x="39" y="3"/>
                      <a:pt x="57" y="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7" y="0"/>
                      <a:pt x="69" y="2"/>
                      <a:pt x="69" y="4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1"/>
                      <a:pt x="73" y="51"/>
                      <a:pt x="73" y="52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103" y="147"/>
                      <a:pt x="103" y="147"/>
                      <a:pt x="103" y="147"/>
                    </a:cubicBezTo>
                    <a:cubicBezTo>
                      <a:pt x="107" y="150"/>
                      <a:pt x="107" y="156"/>
                      <a:pt x="104" y="159"/>
                    </a:cubicBezTo>
                    <a:cubicBezTo>
                      <a:pt x="100" y="163"/>
                      <a:pt x="95" y="163"/>
                      <a:pt x="91" y="16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2" y="118"/>
                      <a:pt x="62" y="118"/>
                      <a:pt x="61" y="117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29" y="106"/>
                      <a:pt x="29" y="106"/>
                      <a:pt x="29" y="106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1" y="154"/>
                      <a:pt x="28" y="158"/>
                      <a:pt x="23" y="160"/>
                    </a:cubicBezTo>
                    <a:cubicBezTo>
                      <a:pt x="18" y="161"/>
                      <a:pt x="14" y="158"/>
                      <a:pt x="12" y="153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12" y="102"/>
                      <a:pt x="12" y="101"/>
                      <a:pt x="12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3" y="97"/>
                      <a:pt x="14" y="95"/>
                      <a:pt x="16" y="94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0" y="53"/>
                      <a:pt x="5" y="53"/>
                      <a:pt x="3" y="50"/>
                    </a:cubicBezTo>
                    <a:cubicBezTo>
                      <a:pt x="0" y="47"/>
                      <a:pt x="1" y="42"/>
                      <a:pt x="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295">
                <a:extLst>
                  <a:ext uri="{FF2B5EF4-FFF2-40B4-BE49-F238E27FC236}">
                    <a16:creationId xmlns="" xmlns:a16="http://schemas.microsoft.com/office/drawing/2014/main" id="{4CC8E35E-5C27-4DAA-B957-E2F8871D0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98913" y="1533525"/>
                <a:ext cx="127000" cy="127000"/>
              </a:xfrm>
              <a:custGeom>
                <a:avLst/>
                <a:gdLst>
                  <a:gd name="T0" fmla="*/ 18 w 34"/>
                  <a:gd name="T1" fmla="*/ 33 h 34"/>
                  <a:gd name="T2" fmla="*/ 1 w 34"/>
                  <a:gd name="T3" fmla="*/ 19 h 34"/>
                  <a:gd name="T4" fmla="*/ 15 w 34"/>
                  <a:gd name="T5" fmla="*/ 1 h 34"/>
                  <a:gd name="T6" fmla="*/ 33 w 34"/>
                  <a:gd name="T7" fmla="*/ 16 h 34"/>
                  <a:gd name="T8" fmla="*/ 18 w 34"/>
                  <a:gd name="T9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8" y="33"/>
                    </a:moveTo>
                    <a:cubicBezTo>
                      <a:pt x="9" y="34"/>
                      <a:pt x="1" y="27"/>
                      <a:pt x="1" y="19"/>
                    </a:cubicBezTo>
                    <a:cubicBezTo>
                      <a:pt x="0" y="10"/>
                      <a:pt x="7" y="2"/>
                      <a:pt x="15" y="1"/>
                    </a:cubicBezTo>
                    <a:cubicBezTo>
                      <a:pt x="24" y="0"/>
                      <a:pt x="32" y="7"/>
                      <a:pt x="33" y="16"/>
                    </a:cubicBezTo>
                    <a:cubicBezTo>
                      <a:pt x="34" y="25"/>
                      <a:pt x="27" y="33"/>
                      <a:pt x="1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Freeform 296">
                <a:extLst>
                  <a:ext uri="{FF2B5EF4-FFF2-40B4-BE49-F238E27FC236}">
                    <a16:creationId xmlns="" xmlns:a16="http://schemas.microsoft.com/office/drawing/2014/main" id="{64DF3F2F-CD9A-4FA2-AFCE-344FD82BC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7013" y="-1816100"/>
                <a:ext cx="130175" cy="134938"/>
              </a:xfrm>
              <a:custGeom>
                <a:avLst/>
                <a:gdLst>
                  <a:gd name="T0" fmla="*/ 21 w 35"/>
                  <a:gd name="T1" fmla="*/ 34 h 36"/>
                  <a:gd name="T2" fmla="*/ 34 w 35"/>
                  <a:gd name="T3" fmla="*/ 15 h 36"/>
                  <a:gd name="T4" fmla="*/ 15 w 35"/>
                  <a:gd name="T5" fmla="*/ 2 h 36"/>
                  <a:gd name="T6" fmla="*/ 2 w 35"/>
                  <a:gd name="T7" fmla="*/ 21 h 36"/>
                  <a:gd name="T8" fmla="*/ 21 w 35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21" y="34"/>
                    </a:moveTo>
                    <a:cubicBezTo>
                      <a:pt x="29" y="32"/>
                      <a:pt x="35" y="24"/>
                      <a:pt x="34" y="15"/>
                    </a:cubicBezTo>
                    <a:cubicBezTo>
                      <a:pt x="32" y="6"/>
                      <a:pt x="23" y="0"/>
                      <a:pt x="15" y="2"/>
                    </a:cubicBezTo>
                    <a:cubicBezTo>
                      <a:pt x="6" y="4"/>
                      <a:pt x="0" y="12"/>
                      <a:pt x="2" y="21"/>
                    </a:cubicBezTo>
                    <a:cubicBezTo>
                      <a:pt x="3" y="30"/>
                      <a:pt x="12" y="36"/>
                      <a:pt x="2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297">
                <a:extLst>
                  <a:ext uri="{FF2B5EF4-FFF2-40B4-BE49-F238E27FC236}">
                    <a16:creationId xmlns="" xmlns:a16="http://schemas.microsoft.com/office/drawing/2014/main" id="{F8A6970A-F0A2-445D-9146-F71B8A42A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97313" y="-1689100"/>
                <a:ext cx="477837" cy="450850"/>
              </a:xfrm>
              <a:custGeom>
                <a:avLst/>
                <a:gdLst>
                  <a:gd name="T0" fmla="*/ 118 w 127"/>
                  <a:gd name="T1" fmla="*/ 99 h 120"/>
                  <a:gd name="T2" fmla="*/ 93 w 127"/>
                  <a:gd name="T3" fmla="*/ 98 h 120"/>
                  <a:gd name="T4" fmla="*/ 86 w 127"/>
                  <a:gd name="T5" fmla="*/ 49 h 120"/>
                  <a:gd name="T6" fmla="*/ 85 w 127"/>
                  <a:gd name="T7" fmla="*/ 46 h 120"/>
                  <a:gd name="T8" fmla="*/ 79 w 127"/>
                  <a:gd name="T9" fmla="*/ 15 h 120"/>
                  <a:gd name="T10" fmla="*/ 64 w 127"/>
                  <a:gd name="T11" fmla="*/ 1 h 120"/>
                  <a:gd name="T12" fmla="*/ 51 w 127"/>
                  <a:gd name="T13" fmla="*/ 4 h 120"/>
                  <a:gd name="T14" fmla="*/ 50 w 127"/>
                  <a:gd name="T15" fmla="*/ 4 h 120"/>
                  <a:gd name="T16" fmla="*/ 45 w 127"/>
                  <a:gd name="T17" fmla="*/ 7 h 120"/>
                  <a:gd name="T18" fmla="*/ 2 w 127"/>
                  <a:gd name="T19" fmla="*/ 40 h 120"/>
                  <a:gd name="T20" fmla="*/ 4 w 127"/>
                  <a:gd name="T21" fmla="*/ 50 h 120"/>
                  <a:gd name="T22" fmla="*/ 15 w 127"/>
                  <a:gd name="T23" fmla="*/ 48 h 120"/>
                  <a:gd name="T24" fmla="*/ 43 w 127"/>
                  <a:gd name="T25" fmla="*/ 27 h 120"/>
                  <a:gd name="T26" fmla="*/ 49 w 127"/>
                  <a:gd name="T27" fmla="*/ 62 h 120"/>
                  <a:gd name="T28" fmla="*/ 37 w 127"/>
                  <a:gd name="T29" fmla="*/ 72 h 120"/>
                  <a:gd name="T30" fmla="*/ 32 w 127"/>
                  <a:gd name="T31" fmla="*/ 82 h 120"/>
                  <a:gd name="T32" fmla="*/ 38 w 127"/>
                  <a:gd name="T33" fmla="*/ 113 h 120"/>
                  <a:gd name="T34" fmla="*/ 48 w 127"/>
                  <a:gd name="T35" fmla="*/ 119 h 120"/>
                  <a:gd name="T36" fmla="*/ 55 w 127"/>
                  <a:gd name="T37" fmla="*/ 109 h 120"/>
                  <a:gd name="T38" fmla="*/ 50 w 127"/>
                  <a:gd name="T39" fmla="*/ 84 h 120"/>
                  <a:gd name="T40" fmla="*/ 67 w 127"/>
                  <a:gd name="T41" fmla="*/ 70 h 120"/>
                  <a:gd name="T42" fmla="*/ 71 w 127"/>
                  <a:gd name="T43" fmla="*/ 69 h 120"/>
                  <a:gd name="T44" fmla="*/ 77 w 127"/>
                  <a:gd name="T45" fmla="*/ 106 h 120"/>
                  <a:gd name="T46" fmla="*/ 77 w 127"/>
                  <a:gd name="T47" fmla="*/ 107 h 120"/>
                  <a:gd name="T48" fmla="*/ 81 w 127"/>
                  <a:gd name="T49" fmla="*/ 114 h 120"/>
                  <a:gd name="T50" fmla="*/ 87 w 127"/>
                  <a:gd name="T51" fmla="*/ 116 h 120"/>
                  <a:gd name="T52" fmla="*/ 87 w 127"/>
                  <a:gd name="T53" fmla="*/ 116 h 120"/>
                  <a:gd name="T54" fmla="*/ 118 w 127"/>
                  <a:gd name="T55" fmla="*/ 116 h 120"/>
                  <a:gd name="T56" fmla="*/ 127 w 127"/>
                  <a:gd name="T57" fmla="*/ 107 h 120"/>
                  <a:gd name="T58" fmla="*/ 118 w 127"/>
                  <a:gd name="T59" fmla="*/ 9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7" h="120">
                    <a:moveTo>
                      <a:pt x="118" y="99"/>
                    </a:moveTo>
                    <a:cubicBezTo>
                      <a:pt x="93" y="98"/>
                      <a:pt x="93" y="98"/>
                      <a:pt x="93" y="98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5" y="48"/>
                      <a:pt x="85" y="47"/>
                      <a:pt x="85" y="46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9"/>
                      <a:pt x="71" y="0"/>
                      <a:pt x="64" y="1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1" y="4"/>
                      <a:pt x="50" y="4"/>
                      <a:pt x="50" y="4"/>
                    </a:cubicBezTo>
                    <a:cubicBezTo>
                      <a:pt x="48" y="5"/>
                      <a:pt x="46" y="6"/>
                      <a:pt x="45" y="7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3"/>
                      <a:pt x="1" y="48"/>
                      <a:pt x="4" y="50"/>
                    </a:cubicBezTo>
                    <a:cubicBezTo>
                      <a:pt x="8" y="52"/>
                      <a:pt x="12" y="52"/>
                      <a:pt x="15" y="4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3" y="74"/>
                      <a:pt x="31" y="78"/>
                      <a:pt x="32" y="82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9" y="117"/>
                      <a:pt x="43" y="120"/>
                      <a:pt x="48" y="119"/>
                    </a:cubicBezTo>
                    <a:cubicBezTo>
                      <a:pt x="53" y="119"/>
                      <a:pt x="56" y="114"/>
                      <a:pt x="55" y="109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7" y="106"/>
                      <a:pt x="77" y="107"/>
                      <a:pt x="77" y="107"/>
                    </a:cubicBezTo>
                    <a:cubicBezTo>
                      <a:pt x="77" y="110"/>
                      <a:pt x="78" y="113"/>
                      <a:pt x="81" y="114"/>
                    </a:cubicBezTo>
                    <a:cubicBezTo>
                      <a:pt x="82" y="116"/>
                      <a:pt x="85" y="116"/>
                      <a:pt x="87" y="116"/>
                    </a:cubicBezTo>
                    <a:cubicBezTo>
                      <a:pt x="87" y="116"/>
                      <a:pt x="87" y="116"/>
                      <a:pt x="87" y="116"/>
                    </a:cubicBezTo>
                    <a:cubicBezTo>
                      <a:pt x="118" y="116"/>
                      <a:pt x="118" y="116"/>
                      <a:pt x="118" y="116"/>
                    </a:cubicBezTo>
                    <a:cubicBezTo>
                      <a:pt x="123" y="116"/>
                      <a:pt x="127" y="112"/>
                      <a:pt x="127" y="107"/>
                    </a:cubicBezTo>
                    <a:cubicBezTo>
                      <a:pt x="126" y="103"/>
                      <a:pt x="123" y="99"/>
                      <a:pt x="11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Freeform 298">
                <a:extLst>
                  <a:ext uri="{FF2B5EF4-FFF2-40B4-BE49-F238E27FC236}">
                    <a16:creationId xmlns="" xmlns:a16="http://schemas.microsoft.com/office/drawing/2014/main" id="{94A90784-5BD2-40B5-964F-670D1E2B0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78088" y="1935163"/>
                <a:ext cx="141287" cy="142875"/>
              </a:xfrm>
              <a:custGeom>
                <a:avLst/>
                <a:gdLst>
                  <a:gd name="T0" fmla="*/ 22 w 38"/>
                  <a:gd name="T1" fmla="*/ 36 h 38"/>
                  <a:gd name="T2" fmla="*/ 36 w 38"/>
                  <a:gd name="T3" fmla="*/ 16 h 38"/>
                  <a:gd name="T4" fmla="*/ 16 w 38"/>
                  <a:gd name="T5" fmla="*/ 2 h 38"/>
                  <a:gd name="T6" fmla="*/ 1 w 38"/>
                  <a:gd name="T7" fmla="*/ 22 h 38"/>
                  <a:gd name="T8" fmla="*/ 22 w 38"/>
                  <a:gd name="T9" fmla="*/ 3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2" y="36"/>
                    </a:moveTo>
                    <a:cubicBezTo>
                      <a:pt x="32" y="35"/>
                      <a:pt x="38" y="25"/>
                      <a:pt x="36" y="16"/>
                    </a:cubicBezTo>
                    <a:cubicBezTo>
                      <a:pt x="34" y="6"/>
                      <a:pt x="25" y="0"/>
                      <a:pt x="16" y="2"/>
                    </a:cubicBezTo>
                    <a:cubicBezTo>
                      <a:pt x="6" y="3"/>
                      <a:pt x="0" y="13"/>
                      <a:pt x="1" y="22"/>
                    </a:cubicBezTo>
                    <a:cubicBezTo>
                      <a:pt x="3" y="32"/>
                      <a:pt x="12" y="38"/>
                      <a:pt x="22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Freeform 299">
                <a:extLst>
                  <a:ext uri="{FF2B5EF4-FFF2-40B4-BE49-F238E27FC236}">
                    <a16:creationId xmlns="" xmlns:a16="http://schemas.microsoft.com/office/drawing/2014/main" id="{03FB2204-77CA-4513-B848-C92F157E2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7275" y="2070100"/>
                <a:ext cx="514350" cy="492125"/>
              </a:xfrm>
              <a:custGeom>
                <a:avLst/>
                <a:gdLst>
                  <a:gd name="T0" fmla="*/ 127 w 137"/>
                  <a:gd name="T1" fmla="*/ 108 h 131"/>
                  <a:gd name="T2" fmla="*/ 101 w 137"/>
                  <a:gd name="T3" fmla="*/ 107 h 131"/>
                  <a:gd name="T4" fmla="*/ 93 w 137"/>
                  <a:gd name="T5" fmla="*/ 54 h 131"/>
                  <a:gd name="T6" fmla="*/ 92 w 137"/>
                  <a:gd name="T7" fmla="*/ 51 h 131"/>
                  <a:gd name="T8" fmla="*/ 86 w 137"/>
                  <a:gd name="T9" fmla="*/ 17 h 131"/>
                  <a:gd name="T10" fmla="*/ 70 w 137"/>
                  <a:gd name="T11" fmla="*/ 2 h 131"/>
                  <a:gd name="T12" fmla="*/ 55 w 137"/>
                  <a:gd name="T13" fmla="*/ 4 h 131"/>
                  <a:gd name="T14" fmla="*/ 54 w 137"/>
                  <a:gd name="T15" fmla="*/ 5 h 131"/>
                  <a:gd name="T16" fmla="*/ 49 w 137"/>
                  <a:gd name="T17" fmla="*/ 8 h 131"/>
                  <a:gd name="T18" fmla="*/ 2 w 137"/>
                  <a:gd name="T19" fmla="*/ 44 h 131"/>
                  <a:gd name="T20" fmla="*/ 4 w 137"/>
                  <a:gd name="T21" fmla="*/ 55 h 131"/>
                  <a:gd name="T22" fmla="*/ 16 w 137"/>
                  <a:gd name="T23" fmla="*/ 53 h 131"/>
                  <a:gd name="T24" fmla="*/ 47 w 137"/>
                  <a:gd name="T25" fmla="*/ 29 h 131"/>
                  <a:gd name="T26" fmla="*/ 53 w 137"/>
                  <a:gd name="T27" fmla="*/ 67 h 131"/>
                  <a:gd name="T28" fmla="*/ 40 w 137"/>
                  <a:gd name="T29" fmla="*/ 79 h 131"/>
                  <a:gd name="T30" fmla="*/ 34 w 137"/>
                  <a:gd name="T31" fmla="*/ 89 h 131"/>
                  <a:gd name="T32" fmla="*/ 41 w 137"/>
                  <a:gd name="T33" fmla="*/ 123 h 131"/>
                  <a:gd name="T34" fmla="*/ 52 w 137"/>
                  <a:gd name="T35" fmla="*/ 130 h 131"/>
                  <a:gd name="T36" fmla="*/ 59 w 137"/>
                  <a:gd name="T37" fmla="*/ 119 h 131"/>
                  <a:gd name="T38" fmla="*/ 54 w 137"/>
                  <a:gd name="T39" fmla="*/ 91 h 131"/>
                  <a:gd name="T40" fmla="*/ 72 w 137"/>
                  <a:gd name="T41" fmla="*/ 77 h 131"/>
                  <a:gd name="T42" fmla="*/ 77 w 137"/>
                  <a:gd name="T43" fmla="*/ 76 h 131"/>
                  <a:gd name="T44" fmla="*/ 83 w 137"/>
                  <a:gd name="T45" fmla="*/ 116 h 131"/>
                  <a:gd name="T46" fmla="*/ 83 w 137"/>
                  <a:gd name="T47" fmla="*/ 117 h 131"/>
                  <a:gd name="T48" fmla="*/ 87 w 137"/>
                  <a:gd name="T49" fmla="*/ 124 h 131"/>
                  <a:gd name="T50" fmla="*/ 94 w 137"/>
                  <a:gd name="T51" fmla="*/ 126 h 131"/>
                  <a:gd name="T52" fmla="*/ 94 w 137"/>
                  <a:gd name="T53" fmla="*/ 126 h 131"/>
                  <a:gd name="T54" fmla="*/ 128 w 137"/>
                  <a:gd name="T55" fmla="*/ 126 h 131"/>
                  <a:gd name="T56" fmla="*/ 137 w 137"/>
                  <a:gd name="T57" fmla="*/ 117 h 131"/>
                  <a:gd name="T58" fmla="*/ 127 w 137"/>
                  <a:gd name="T59" fmla="*/ 10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7" h="131">
                    <a:moveTo>
                      <a:pt x="127" y="108"/>
                    </a:moveTo>
                    <a:cubicBezTo>
                      <a:pt x="101" y="107"/>
                      <a:pt x="101" y="107"/>
                      <a:pt x="101" y="107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2" y="53"/>
                      <a:pt x="92" y="52"/>
                      <a:pt x="92" y="51"/>
                    </a:cubicBezTo>
                    <a:cubicBezTo>
                      <a:pt x="86" y="17"/>
                      <a:pt x="86" y="17"/>
                      <a:pt x="86" y="17"/>
                    </a:cubicBezTo>
                    <a:cubicBezTo>
                      <a:pt x="85" y="10"/>
                      <a:pt x="77" y="0"/>
                      <a:pt x="70" y="2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4"/>
                      <a:pt x="54" y="5"/>
                      <a:pt x="54" y="5"/>
                    </a:cubicBezTo>
                    <a:cubicBezTo>
                      <a:pt x="52" y="5"/>
                      <a:pt x="50" y="6"/>
                      <a:pt x="49" y="8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0" y="47"/>
                      <a:pt x="1" y="52"/>
                      <a:pt x="4" y="55"/>
                    </a:cubicBezTo>
                    <a:cubicBezTo>
                      <a:pt x="8" y="57"/>
                      <a:pt x="13" y="56"/>
                      <a:pt x="16" y="53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36" y="81"/>
                      <a:pt x="34" y="85"/>
                      <a:pt x="34" y="89"/>
                    </a:cubicBezTo>
                    <a:cubicBezTo>
                      <a:pt x="41" y="123"/>
                      <a:pt x="41" y="123"/>
                      <a:pt x="41" y="123"/>
                    </a:cubicBezTo>
                    <a:cubicBezTo>
                      <a:pt x="42" y="128"/>
                      <a:pt x="47" y="131"/>
                      <a:pt x="52" y="130"/>
                    </a:cubicBezTo>
                    <a:cubicBezTo>
                      <a:pt x="57" y="129"/>
                      <a:pt x="60" y="124"/>
                      <a:pt x="59" y="119"/>
                    </a:cubicBezTo>
                    <a:cubicBezTo>
                      <a:pt x="54" y="91"/>
                      <a:pt x="54" y="91"/>
                      <a:pt x="54" y="91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83" y="116"/>
                      <a:pt x="83" y="116"/>
                      <a:pt x="83" y="116"/>
                    </a:cubicBezTo>
                    <a:cubicBezTo>
                      <a:pt x="83" y="116"/>
                      <a:pt x="83" y="116"/>
                      <a:pt x="83" y="117"/>
                    </a:cubicBezTo>
                    <a:cubicBezTo>
                      <a:pt x="83" y="120"/>
                      <a:pt x="85" y="123"/>
                      <a:pt x="87" y="124"/>
                    </a:cubicBezTo>
                    <a:cubicBezTo>
                      <a:pt x="89" y="126"/>
                      <a:pt x="92" y="126"/>
                      <a:pt x="94" y="126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33" y="126"/>
                      <a:pt x="137" y="122"/>
                      <a:pt x="137" y="117"/>
                    </a:cubicBezTo>
                    <a:cubicBezTo>
                      <a:pt x="137" y="112"/>
                      <a:pt x="133" y="108"/>
                      <a:pt x="12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Freeform 300">
                <a:extLst>
                  <a:ext uri="{FF2B5EF4-FFF2-40B4-BE49-F238E27FC236}">
                    <a16:creationId xmlns="" xmlns:a16="http://schemas.microsoft.com/office/drawing/2014/main" id="{C2CA3F22-8EBE-46B1-868C-08122A697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4763" y="1104900"/>
                <a:ext cx="22225" cy="19050"/>
              </a:xfrm>
              <a:custGeom>
                <a:avLst/>
                <a:gdLst>
                  <a:gd name="T0" fmla="*/ 5 w 6"/>
                  <a:gd name="T1" fmla="*/ 4 h 5"/>
                  <a:gd name="T2" fmla="*/ 6 w 6"/>
                  <a:gd name="T3" fmla="*/ 0 h 5"/>
                  <a:gd name="T4" fmla="*/ 0 w 6"/>
                  <a:gd name="T5" fmla="*/ 5 h 5"/>
                  <a:gd name="T6" fmla="*/ 5 w 6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5" y="4"/>
                    </a:moveTo>
                    <a:cubicBezTo>
                      <a:pt x="5" y="2"/>
                      <a:pt x="6" y="1"/>
                      <a:pt x="6" y="0"/>
                    </a:cubicBezTo>
                    <a:cubicBezTo>
                      <a:pt x="4" y="1"/>
                      <a:pt x="2" y="3"/>
                      <a:pt x="0" y="5"/>
                    </a:cubicBezTo>
                    <a:cubicBezTo>
                      <a:pt x="1" y="5"/>
                      <a:pt x="3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Freeform 301">
                <a:extLst>
                  <a:ext uri="{FF2B5EF4-FFF2-40B4-BE49-F238E27FC236}">
                    <a16:creationId xmlns="" xmlns:a16="http://schemas.microsoft.com/office/drawing/2014/main" id="{E115128D-8D4A-4666-96C3-8EE34DF34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8100" y="1074738"/>
                <a:ext cx="90487" cy="41275"/>
              </a:xfrm>
              <a:custGeom>
                <a:avLst/>
                <a:gdLst>
                  <a:gd name="T0" fmla="*/ 0 w 24"/>
                  <a:gd name="T1" fmla="*/ 11 h 11"/>
                  <a:gd name="T2" fmla="*/ 24 w 24"/>
                  <a:gd name="T3" fmla="*/ 1 h 11"/>
                  <a:gd name="T4" fmla="*/ 20 w 24"/>
                  <a:gd name="T5" fmla="*/ 0 h 11"/>
                  <a:gd name="T6" fmla="*/ 1 w 24"/>
                  <a:gd name="T7" fmla="*/ 5 h 11"/>
                  <a:gd name="T8" fmla="*/ 0 w 24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">
                    <a:moveTo>
                      <a:pt x="0" y="11"/>
                    </a:moveTo>
                    <a:cubicBezTo>
                      <a:pt x="6" y="10"/>
                      <a:pt x="15" y="7"/>
                      <a:pt x="24" y="1"/>
                    </a:cubicBezTo>
                    <a:cubicBezTo>
                      <a:pt x="23" y="0"/>
                      <a:pt x="21" y="0"/>
                      <a:pt x="20" y="0"/>
                    </a:cubicBezTo>
                    <a:cubicBezTo>
                      <a:pt x="13" y="0"/>
                      <a:pt x="7" y="2"/>
                      <a:pt x="1" y="5"/>
                    </a:cubicBezTo>
                    <a:cubicBezTo>
                      <a:pt x="1" y="7"/>
                      <a:pt x="0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Freeform 302">
                <a:extLst>
                  <a:ext uri="{FF2B5EF4-FFF2-40B4-BE49-F238E27FC236}">
                    <a16:creationId xmlns="" xmlns:a16="http://schemas.microsoft.com/office/drawing/2014/main" id="{04A1DB90-3D7C-47CE-8E46-49552A10A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4925" y="1077913"/>
                <a:ext cx="214312" cy="82550"/>
              </a:xfrm>
              <a:custGeom>
                <a:avLst/>
                <a:gdLst>
                  <a:gd name="T0" fmla="*/ 0 w 57"/>
                  <a:gd name="T1" fmla="*/ 14 h 22"/>
                  <a:gd name="T2" fmla="*/ 0 w 57"/>
                  <a:gd name="T3" fmla="*/ 18 h 22"/>
                  <a:gd name="T4" fmla="*/ 8 w 57"/>
                  <a:gd name="T5" fmla="*/ 15 h 22"/>
                  <a:gd name="T6" fmla="*/ 57 w 57"/>
                  <a:gd name="T7" fmla="*/ 22 h 22"/>
                  <a:gd name="T8" fmla="*/ 30 w 57"/>
                  <a:gd name="T9" fmla="*/ 0 h 22"/>
                  <a:gd name="T10" fmla="*/ 0 w 57"/>
                  <a:gd name="T11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22">
                    <a:moveTo>
                      <a:pt x="0" y="14"/>
                    </a:moveTo>
                    <a:cubicBezTo>
                      <a:pt x="0" y="15"/>
                      <a:pt x="0" y="17"/>
                      <a:pt x="0" y="18"/>
                    </a:cubicBezTo>
                    <a:cubicBezTo>
                      <a:pt x="2" y="17"/>
                      <a:pt x="5" y="15"/>
                      <a:pt x="8" y="15"/>
                    </a:cubicBezTo>
                    <a:cubicBezTo>
                      <a:pt x="23" y="11"/>
                      <a:pt x="39" y="13"/>
                      <a:pt x="57" y="22"/>
                    </a:cubicBezTo>
                    <a:cubicBezTo>
                      <a:pt x="52" y="11"/>
                      <a:pt x="42" y="3"/>
                      <a:pt x="30" y="0"/>
                    </a:cubicBezTo>
                    <a:cubicBezTo>
                      <a:pt x="18" y="9"/>
                      <a:pt x="8" y="13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Freeform 303">
                <a:extLst>
                  <a:ext uri="{FF2B5EF4-FFF2-40B4-BE49-F238E27FC236}">
                    <a16:creationId xmlns="" xmlns:a16="http://schemas.microsoft.com/office/drawing/2014/main" id="{329C77DE-93DC-45F0-BAF5-5BEE919CD6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6663" y="1135063"/>
                <a:ext cx="57150" cy="68263"/>
              </a:xfrm>
              <a:custGeom>
                <a:avLst/>
                <a:gdLst>
                  <a:gd name="T0" fmla="*/ 14 w 15"/>
                  <a:gd name="T1" fmla="*/ 5 h 18"/>
                  <a:gd name="T2" fmla="*/ 15 w 15"/>
                  <a:gd name="T3" fmla="*/ 0 h 18"/>
                  <a:gd name="T4" fmla="*/ 8 w 15"/>
                  <a:gd name="T5" fmla="*/ 1 h 18"/>
                  <a:gd name="T6" fmla="*/ 7 w 15"/>
                  <a:gd name="T7" fmla="*/ 1 h 18"/>
                  <a:gd name="T8" fmla="*/ 0 w 15"/>
                  <a:gd name="T9" fmla="*/ 18 h 18"/>
                  <a:gd name="T10" fmla="*/ 14 w 15"/>
                  <a:gd name="T11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14" y="5"/>
                    </a:moveTo>
                    <a:cubicBezTo>
                      <a:pt x="14" y="3"/>
                      <a:pt x="14" y="2"/>
                      <a:pt x="15" y="0"/>
                    </a:cubicBezTo>
                    <a:cubicBezTo>
                      <a:pt x="12" y="0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3" y="6"/>
                      <a:pt x="1" y="11"/>
                      <a:pt x="0" y="18"/>
                    </a:cubicBezTo>
                    <a:cubicBezTo>
                      <a:pt x="2" y="14"/>
                      <a:pt x="7" y="9"/>
                      <a:pt x="14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Freeform 304">
                <a:extLst>
                  <a:ext uri="{FF2B5EF4-FFF2-40B4-BE49-F238E27FC236}">
                    <a16:creationId xmlns="" xmlns:a16="http://schemas.microsoft.com/office/drawing/2014/main" id="{33B9CD5F-7BD8-455B-BBD8-B5DE69A4D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8100" y="1198563"/>
                <a:ext cx="203200" cy="173038"/>
              </a:xfrm>
              <a:custGeom>
                <a:avLst/>
                <a:gdLst>
                  <a:gd name="T0" fmla="*/ 2 w 54"/>
                  <a:gd name="T1" fmla="*/ 2 h 46"/>
                  <a:gd name="T2" fmla="*/ 0 w 54"/>
                  <a:gd name="T3" fmla="*/ 2 h 46"/>
                  <a:gd name="T4" fmla="*/ 29 w 54"/>
                  <a:gd name="T5" fmla="*/ 46 h 46"/>
                  <a:gd name="T6" fmla="*/ 54 w 54"/>
                  <a:gd name="T7" fmla="*/ 29 h 46"/>
                  <a:gd name="T8" fmla="*/ 2 w 54"/>
                  <a:gd name="T9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6">
                    <a:moveTo>
                      <a:pt x="2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3" y="20"/>
                      <a:pt x="13" y="35"/>
                      <a:pt x="29" y="46"/>
                    </a:cubicBezTo>
                    <a:cubicBezTo>
                      <a:pt x="40" y="44"/>
                      <a:pt x="48" y="37"/>
                      <a:pt x="54" y="29"/>
                    </a:cubicBezTo>
                    <a:cubicBezTo>
                      <a:pt x="44" y="20"/>
                      <a:pt x="19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Freeform 305">
                <a:extLst>
                  <a:ext uri="{FF2B5EF4-FFF2-40B4-BE49-F238E27FC236}">
                    <a16:creationId xmlns="" xmlns:a16="http://schemas.microsoft.com/office/drawing/2014/main" id="{B006C965-4529-42D9-A306-A7166CAD3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4925" y="1131888"/>
                <a:ext cx="228600" cy="160338"/>
              </a:xfrm>
              <a:custGeom>
                <a:avLst/>
                <a:gdLst>
                  <a:gd name="T0" fmla="*/ 9 w 61"/>
                  <a:gd name="T1" fmla="*/ 4 h 43"/>
                  <a:gd name="T2" fmla="*/ 0 w 61"/>
                  <a:gd name="T3" fmla="*/ 8 h 43"/>
                  <a:gd name="T4" fmla="*/ 0 w 61"/>
                  <a:gd name="T5" fmla="*/ 17 h 43"/>
                  <a:gd name="T6" fmla="*/ 3 w 61"/>
                  <a:gd name="T7" fmla="*/ 16 h 43"/>
                  <a:gd name="T8" fmla="*/ 57 w 61"/>
                  <a:gd name="T9" fmla="*/ 43 h 43"/>
                  <a:gd name="T10" fmla="*/ 61 w 61"/>
                  <a:gd name="T11" fmla="*/ 25 h 43"/>
                  <a:gd name="T12" fmla="*/ 59 w 61"/>
                  <a:gd name="T13" fmla="*/ 13 h 43"/>
                  <a:gd name="T14" fmla="*/ 9 w 61"/>
                  <a:gd name="T15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43">
                    <a:moveTo>
                      <a:pt x="9" y="4"/>
                    </a:moveTo>
                    <a:cubicBezTo>
                      <a:pt x="6" y="5"/>
                      <a:pt x="3" y="6"/>
                      <a:pt x="0" y="8"/>
                    </a:cubicBezTo>
                    <a:cubicBezTo>
                      <a:pt x="0" y="11"/>
                      <a:pt x="0" y="13"/>
                      <a:pt x="0" y="17"/>
                    </a:cubicBezTo>
                    <a:cubicBezTo>
                      <a:pt x="1" y="16"/>
                      <a:pt x="2" y="16"/>
                      <a:pt x="3" y="16"/>
                    </a:cubicBezTo>
                    <a:cubicBezTo>
                      <a:pt x="21" y="14"/>
                      <a:pt x="45" y="33"/>
                      <a:pt x="57" y="43"/>
                    </a:cubicBezTo>
                    <a:cubicBezTo>
                      <a:pt x="59" y="38"/>
                      <a:pt x="61" y="32"/>
                      <a:pt x="61" y="25"/>
                    </a:cubicBezTo>
                    <a:cubicBezTo>
                      <a:pt x="61" y="21"/>
                      <a:pt x="60" y="17"/>
                      <a:pt x="59" y="13"/>
                    </a:cubicBezTo>
                    <a:cubicBezTo>
                      <a:pt x="40" y="3"/>
                      <a:pt x="24" y="0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Freeform 306">
                <a:extLst>
                  <a:ext uri="{FF2B5EF4-FFF2-40B4-BE49-F238E27FC236}">
                    <a16:creationId xmlns="" xmlns:a16="http://schemas.microsoft.com/office/drawing/2014/main" id="{DC62F039-5F6A-43E7-9EC2-DF7746B29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3488" y="1168400"/>
                <a:ext cx="60325" cy="142875"/>
              </a:xfrm>
              <a:custGeom>
                <a:avLst/>
                <a:gdLst>
                  <a:gd name="T0" fmla="*/ 13 w 16"/>
                  <a:gd name="T1" fmla="*/ 11 h 38"/>
                  <a:gd name="T2" fmla="*/ 16 w 16"/>
                  <a:gd name="T3" fmla="*/ 8 h 38"/>
                  <a:gd name="T4" fmla="*/ 16 w 16"/>
                  <a:gd name="T5" fmla="*/ 7 h 38"/>
                  <a:gd name="T6" fmla="*/ 15 w 16"/>
                  <a:gd name="T7" fmla="*/ 0 h 38"/>
                  <a:gd name="T8" fmla="*/ 0 w 16"/>
                  <a:gd name="T9" fmla="*/ 17 h 38"/>
                  <a:gd name="T10" fmla="*/ 7 w 16"/>
                  <a:gd name="T11" fmla="*/ 38 h 38"/>
                  <a:gd name="T12" fmla="*/ 13 w 16"/>
                  <a:gd name="T13" fmla="*/ 1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8">
                    <a:moveTo>
                      <a:pt x="13" y="11"/>
                    </a:moveTo>
                    <a:cubicBezTo>
                      <a:pt x="14" y="10"/>
                      <a:pt x="15" y="9"/>
                      <a:pt x="16" y="8"/>
                    </a:cubicBezTo>
                    <a:cubicBezTo>
                      <a:pt x="16" y="8"/>
                      <a:pt x="16" y="7"/>
                      <a:pt x="16" y="7"/>
                    </a:cubicBezTo>
                    <a:cubicBezTo>
                      <a:pt x="16" y="5"/>
                      <a:pt x="15" y="2"/>
                      <a:pt x="15" y="0"/>
                    </a:cubicBezTo>
                    <a:cubicBezTo>
                      <a:pt x="9" y="4"/>
                      <a:pt x="3" y="12"/>
                      <a:pt x="0" y="17"/>
                    </a:cubicBezTo>
                    <a:cubicBezTo>
                      <a:pt x="0" y="25"/>
                      <a:pt x="3" y="32"/>
                      <a:pt x="7" y="38"/>
                    </a:cubicBezTo>
                    <a:cubicBezTo>
                      <a:pt x="7" y="31"/>
                      <a:pt x="7" y="18"/>
                      <a:pt x="1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Freeform 307">
                <a:extLst>
                  <a:ext uri="{FF2B5EF4-FFF2-40B4-BE49-F238E27FC236}">
                    <a16:creationId xmlns="" xmlns:a16="http://schemas.microsoft.com/office/drawing/2014/main" id="{E18DCA30-CAAE-4327-9A28-BE71B86AC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1588" y="1214438"/>
                <a:ext cx="127000" cy="160338"/>
              </a:xfrm>
              <a:custGeom>
                <a:avLst/>
                <a:gdLst>
                  <a:gd name="T0" fmla="*/ 7 w 34"/>
                  <a:gd name="T1" fmla="*/ 0 h 43"/>
                  <a:gd name="T2" fmla="*/ 5 w 34"/>
                  <a:gd name="T3" fmla="*/ 1 h 43"/>
                  <a:gd name="T4" fmla="*/ 1 w 34"/>
                  <a:gd name="T5" fmla="*/ 31 h 43"/>
                  <a:gd name="T6" fmla="*/ 30 w 34"/>
                  <a:gd name="T7" fmla="*/ 43 h 43"/>
                  <a:gd name="T8" fmla="*/ 34 w 34"/>
                  <a:gd name="T9" fmla="*/ 43 h 43"/>
                  <a:gd name="T10" fmla="*/ 7 w 34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3">
                    <a:moveTo>
                      <a:pt x="7" y="0"/>
                    </a:moveTo>
                    <a:cubicBezTo>
                      <a:pt x="6" y="0"/>
                      <a:pt x="6" y="1"/>
                      <a:pt x="5" y="1"/>
                    </a:cubicBezTo>
                    <a:cubicBezTo>
                      <a:pt x="0" y="9"/>
                      <a:pt x="1" y="25"/>
                      <a:pt x="1" y="31"/>
                    </a:cubicBezTo>
                    <a:cubicBezTo>
                      <a:pt x="8" y="39"/>
                      <a:pt x="19" y="43"/>
                      <a:pt x="30" y="43"/>
                    </a:cubicBezTo>
                    <a:cubicBezTo>
                      <a:pt x="31" y="43"/>
                      <a:pt x="33" y="43"/>
                      <a:pt x="34" y="43"/>
                    </a:cubicBezTo>
                    <a:cubicBezTo>
                      <a:pt x="16" y="29"/>
                      <a:pt x="9" y="13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Freeform 308">
                <a:extLst>
                  <a:ext uri="{FF2B5EF4-FFF2-40B4-BE49-F238E27FC236}">
                    <a16:creationId xmlns="" xmlns:a16="http://schemas.microsoft.com/office/drawing/2014/main" id="{2BDF63A8-EE03-4850-B799-4A3D7DB9C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0775" y="-1628775"/>
                <a:ext cx="14287" cy="15875"/>
              </a:xfrm>
              <a:custGeom>
                <a:avLst/>
                <a:gdLst>
                  <a:gd name="T0" fmla="*/ 3 w 4"/>
                  <a:gd name="T1" fmla="*/ 3 h 4"/>
                  <a:gd name="T2" fmla="*/ 4 w 4"/>
                  <a:gd name="T3" fmla="*/ 0 h 4"/>
                  <a:gd name="T4" fmla="*/ 0 w 4"/>
                  <a:gd name="T5" fmla="*/ 4 h 4"/>
                  <a:gd name="T6" fmla="*/ 3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4" y="2"/>
                      <a:pt x="4" y="1"/>
                      <a:pt x="4" y="0"/>
                    </a:cubicBezTo>
                    <a:cubicBezTo>
                      <a:pt x="2" y="1"/>
                      <a:pt x="1" y="2"/>
                      <a:pt x="0" y="4"/>
                    </a:cubicBezTo>
                    <a:cubicBezTo>
                      <a:pt x="1" y="3"/>
                      <a:pt x="2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Freeform 309">
                <a:extLst>
                  <a:ext uri="{FF2B5EF4-FFF2-40B4-BE49-F238E27FC236}">
                    <a16:creationId xmlns="" xmlns:a16="http://schemas.microsoft.com/office/drawing/2014/main" id="{620D961C-F640-4B85-9BA0-518920112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0" y="-1651000"/>
                <a:ext cx="71437" cy="30163"/>
              </a:xfrm>
              <a:custGeom>
                <a:avLst/>
                <a:gdLst>
                  <a:gd name="T0" fmla="*/ 0 w 19"/>
                  <a:gd name="T1" fmla="*/ 8 h 8"/>
                  <a:gd name="T2" fmla="*/ 19 w 19"/>
                  <a:gd name="T3" fmla="*/ 0 h 8"/>
                  <a:gd name="T4" fmla="*/ 16 w 19"/>
                  <a:gd name="T5" fmla="*/ 0 h 8"/>
                  <a:gd name="T6" fmla="*/ 1 w 19"/>
                  <a:gd name="T7" fmla="*/ 4 h 8"/>
                  <a:gd name="T8" fmla="*/ 0 w 1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8">
                    <a:moveTo>
                      <a:pt x="0" y="8"/>
                    </a:moveTo>
                    <a:cubicBezTo>
                      <a:pt x="5" y="7"/>
                      <a:pt x="12" y="5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1" y="0"/>
                      <a:pt x="6" y="1"/>
                      <a:pt x="1" y="4"/>
                    </a:cubicBezTo>
                    <a:cubicBezTo>
                      <a:pt x="1" y="5"/>
                      <a:pt x="1" y="7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Freeform 310">
                <a:extLst>
                  <a:ext uri="{FF2B5EF4-FFF2-40B4-BE49-F238E27FC236}">
                    <a16:creationId xmlns="" xmlns:a16="http://schemas.microsoft.com/office/drawing/2014/main" id="{7E5164A4-BA0B-4FFD-B5BF-BDF1FB312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0" y="-1647825"/>
                <a:ext cx="161925" cy="60325"/>
              </a:xfrm>
              <a:custGeom>
                <a:avLst/>
                <a:gdLst>
                  <a:gd name="T0" fmla="*/ 0 w 43"/>
                  <a:gd name="T1" fmla="*/ 10 h 16"/>
                  <a:gd name="T2" fmla="*/ 0 w 43"/>
                  <a:gd name="T3" fmla="*/ 13 h 16"/>
                  <a:gd name="T4" fmla="*/ 6 w 43"/>
                  <a:gd name="T5" fmla="*/ 11 h 16"/>
                  <a:gd name="T6" fmla="*/ 43 w 43"/>
                  <a:gd name="T7" fmla="*/ 16 h 16"/>
                  <a:gd name="T8" fmla="*/ 23 w 43"/>
                  <a:gd name="T9" fmla="*/ 0 h 16"/>
                  <a:gd name="T10" fmla="*/ 0 w 43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6">
                    <a:moveTo>
                      <a:pt x="0" y="10"/>
                    </a:moveTo>
                    <a:cubicBezTo>
                      <a:pt x="0" y="11"/>
                      <a:pt x="0" y="12"/>
                      <a:pt x="0" y="13"/>
                    </a:cubicBezTo>
                    <a:cubicBezTo>
                      <a:pt x="2" y="12"/>
                      <a:pt x="4" y="11"/>
                      <a:pt x="6" y="11"/>
                    </a:cubicBezTo>
                    <a:cubicBezTo>
                      <a:pt x="17" y="8"/>
                      <a:pt x="29" y="9"/>
                      <a:pt x="43" y="16"/>
                    </a:cubicBezTo>
                    <a:cubicBezTo>
                      <a:pt x="39" y="8"/>
                      <a:pt x="32" y="2"/>
                      <a:pt x="23" y="0"/>
                    </a:cubicBezTo>
                    <a:cubicBezTo>
                      <a:pt x="14" y="6"/>
                      <a:pt x="6" y="9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Freeform 311">
                <a:extLst>
                  <a:ext uri="{FF2B5EF4-FFF2-40B4-BE49-F238E27FC236}">
                    <a16:creationId xmlns="" xmlns:a16="http://schemas.microsoft.com/office/drawing/2014/main" id="{ED9B0AF0-E344-4225-8FE3-ED9EF15DD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0613" y="-1606550"/>
                <a:ext cx="41275" cy="49213"/>
              </a:xfrm>
              <a:custGeom>
                <a:avLst/>
                <a:gdLst>
                  <a:gd name="T0" fmla="*/ 11 w 11"/>
                  <a:gd name="T1" fmla="*/ 4 h 13"/>
                  <a:gd name="T2" fmla="*/ 11 w 11"/>
                  <a:gd name="T3" fmla="*/ 0 h 13"/>
                  <a:gd name="T4" fmla="*/ 6 w 11"/>
                  <a:gd name="T5" fmla="*/ 0 h 13"/>
                  <a:gd name="T6" fmla="*/ 5 w 11"/>
                  <a:gd name="T7" fmla="*/ 0 h 13"/>
                  <a:gd name="T8" fmla="*/ 0 w 11"/>
                  <a:gd name="T9" fmla="*/ 13 h 13"/>
                  <a:gd name="T10" fmla="*/ 11 w 11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3">
                    <a:moveTo>
                      <a:pt x="11" y="4"/>
                    </a:moveTo>
                    <a:cubicBezTo>
                      <a:pt x="11" y="2"/>
                      <a:pt x="11" y="1"/>
                      <a:pt x="11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2" y="4"/>
                      <a:pt x="0" y="9"/>
                      <a:pt x="0" y="13"/>
                    </a:cubicBezTo>
                    <a:cubicBezTo>
                      <a:pt x="2" y="11"/>
                      <a:pt x="5" y="7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Freeform 312">
                <a:extLst>
                  <a:ext uri="{FF2B5EF4-FFF2-40B4-BE49-F238E27FC236}">
                    <a16:creationId xmlns="" xmlns:a16="http://schemas.microsoft.com/office/drawing/2014/main" id="{34A48664-E439-4861-9146-3D4A91827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0" y="-1557338"/>
                <a:ext cx="157162" cy="131763"/>
              </a:xfrm>
              <a:custGeom>
                <a:avLst/>
                <a:gdLst>
                  <a:gd name="T0" fmla="*/ 2 w 42"/>
                  <a:gd name="T1" fmla="*/ 1 h 35"/>
                  <a:gd name="T2" fmla="*/ 0 w 42"/>
                  <a:gd name="T3" fmla="*/ 2 h 35"/>
                  <a:gd name="T4" fmla="*/ 23 w 42"/>
                  <a:gd name="T5" fmla="*/ 35 h 35"/>
                  <a:gd name="T6" fmla="*/ 42 w 42"/>
                  <a:gd name="T7" fmla="*/ 22 h 35"/>
                  <a:gd name="T8" fmla="*/ 2 w 42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5">
                    <a:moveTo>
                      <a:pt x="2" y="1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3" y="15"/>
                      <a:pt x="10" y="26"/>
                      <a:pt x="23" y="35"/>
                    </a:cubicBezTo>
                    <a:cubicBezTo>
                      <a:pt x="31" y="33"/>
                      <a:pt x="37" y="28"/>
                      <a:pt x="42" y="22"/>
                    </a:cubicBezTo>
                    <a:cubicBezTo>
                      <a:pt x="34" y="15"/>
                      <a:pt x="1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Freeform 313">
                <a:extLst>
                  <a:ext uri="{FF2B5EF4-FFF2-40B4-BE49-F238E27FC236}">
                    <a16:creationId xmlns="" xmlns:a16="http://schemas.microsoft.com/office/drawing/2014/main" id="{88B256A9-333C-4092-9892-3E9A20E1C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3000" y="-1609725"/>
                <a:ext cx="173037" cy="123825"/>
              </a:xfrm>
              <a:custGeom>
                <a:avLst/>
                <a:gdLst>
                  <a:gd name="T0" fmla="*/ 7 w 46"/>
                  <a:gd name="T1" fmla="*/ 3 h 33"/>
                  <a:gd name="T2" fmla="*/ 0 w 46"/>
                  <a:gd name="T3" fmla="*/ 6 h 33"/>
                  <a:gd name="T4" fmla="*/ 0 w 46"/>
                  <a:gd name="T5" fmla="*/ 13 h 33"/>
                  <a:gd name="T6" fmla="*/ 2 w 46"/>
                  <a:gd name="T7" fmla="*/ 12 h 33"/>
                  <a:gd name="T8" fmla="*/ 43 w 46"/>
                  <a:gd name="T9" fmla="*/ 33 h 33"/>
                  <a:gd name="T10" fmla="*/ 46 w 46"/>
                  <a:gd name="T11" fmla="*/ 20 h 33"/>
                  <a:gd name="T12" fmla="*/ 45 w 46"/>
                  <a:gd name="T13" fmla="*/ 10 h 33"/>
                  <a:gd name="T14" fmla="*/ 7 w 46"/>
                  <a:gd name="T15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33">
                    <a:moveTo>
                      <a:pt x="7" y="3"/>
                    </a:moveTo>
                    <a:cubicBezTo>
                      <a:pt x="4" y="4"/>
                      <a:pt x="2" y="5"/>
                      <a:pt x="0" y="6"/>
                    </a:cubicBezTo>
                    <a:cubicBezTo>
                      <a:pt x="0" y="8"/>
                      <a:pt x="0" y="10"/>
                      <a:pt x="0" y="13"/>
                    </a:cubicBezTo>
                    <a:cubicBezTo>
                      <a:pt x="1" y="13"/>
                      <a:pt x="1" y="12"/>
                      <a:pt x="2" y="12"/>
                    </a:cubicBezTo>
                    <a:cubicBezTo>
                      <a:pt x="15" y="11"/>
                      <a:pt x="34" y="25"/>
                      <a:pt x="43" y="33"/>
                    </a:cubicBezTo>
                    <a:cubicBezTo>
                      <a:pt x="45" y="29"/>
                      <a:pt x="46" y="24"/>
                      <a:pt x="46" y="20"/>
                    </a:cubicBezTo>
                    <a:cubicBezTo>
                      <a:pt x="46" y="16"/>
                      <a:pt x="46" y="13"/>
                      <a:pt x="45" y="10"/>
                    </a:cubicBezTo>
                    <a:cubicBezTo>
                      <a:pt x="31" y="2"/>
                      <a:pt x="18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314">
                <a:extLst>
                  <a:ext uri="{FF2B5EF4-FFF2-40B4-BE49-F238E27FC236}">
                    <a16:creationId xmlns="" xmlns:a16="http://schemas.microsoft.com/office/drawing/2014/main" id="{C84738C7-CB32-404F-A92D-84BB79F4F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27438" y="-1579563"/>
                <a:ext cx="44450" cy="107950"/>
              </a:xfrm>
              <a:custGeom>
                <a:avLst/>
                <a:gdLst>
                  <a:gd name="T0" fmla="*/ 10 w 12"/>
                  <a:gd name="T1" fmla="*/ 8 h 29"/>
                  <a:gd name="T2" fmla="*/ 12 w 12"/>
                  <a:gd name="T3" fmla="*/ 6 h 29"/>
                  <a:gd name="T4" fmla="*/ 12 w 12"/>
                  <a:gd name="T5" fmla="*/ 5 h 29"/>
                  <a:gd name="T6" fmla="*/ 12 w 12"/>
                  <a:gd name="T7" fmla="*/ 0 h 29"/>
                  <a:gd name="T8" fmla="*/ 0 w 12"/>
                  <a:gd name="T9" fmla="*/ 12 h 29"/>
                  <a:gd name="T10" fmla="*/ 6 w 12"/>
                  <a:gd name="T11" fmla="*/ 29 h 29"/>
                  <a:gd name="T12" fmla="*/ 10 w 12"/>
                  <a:gd name="T13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9">
                    <a:moveTo>
                      <a:pt x="10" y="8"/>
                    </a:moveTo>
                    <a:cubicBezTo>
                      <a:pt x="11" y="7"/>
                      <a:pt x="11" y="7"/>
                      <a:pt x="12" y="6"/>
                    </a:cubicBezTo>
                    <a:cubicBezTo>
                      <a:pt x="12" y="6"/>
                      <a:pt x="12" y="5"/>
                      <a:pt x="12" y="5"/>
                    </a:cubicBezTo>
                    <a:cubicBezTo>
                      <a:pt x="12" y="3"/>
                      <a:pt x="12" y="1"/>
                      <a:pt x="12" y="0"/>
                    </a:cubicBezTo>
                    <a:cubicBezTo>
                      <a:pt x="7" y="3"/>
                      <a:pt x="3" y="9"/>
                      <a:pt x="0" y="12"/>
                    </a:cubicBezTo>
                    <a:cubicBezTo>
                      <a:pt x="0" y="19"/>
                      <a:pt x="2" y="24"/>
                      <a:pt x="6" y="29"/>
                    </a:cubicBezTo>
                    <a:cubicBezTo>
                      <a:pt x="5" y="24"/>
                      <a:pt x="5" y="14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315">
                <a:extLst>
                  <a:ext uri="{FF2B5EF4-FFF2-40B4-BE49-F238E27FC236}">
                    <a16:creationId xmlns="" xmlns:a16="http://schemas.microsoft.com/office/drawing/2014/main" id="{47A22C24-D6EA-4484-826E-10167F1A5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57600" y="-1546225"/>
                <a:ext cx="96837" cy="123825"/>
              </a:xfrm>
              <a:custGeom>
                <a:avLst/>
                <a:gdLst>
                  <a:gd name="T0" fmla="*/ 5 w 26"/>
                  <a:gd name="T1" fmla="*/ 0 h 33"/>
                  <a:gd name="T2" fmla="*/ 4 w 26"/>
                  <a:gd name="T3" fmla="*/ 1 h 33"/>
                  <a:gd name="T4" fmla="*/ 1 w 26"/>
                  <a:gd name="T5" fmla="*/ 24 h 33"/>
                  <a:gd name="T6" fmla="*/ 23 w 26"/>
                  <a:gd name="T7" fmla="*/ 33 h 33"/>
                  <a:gd name="T8" fmla="*/ 26 w 26"/>
                  <a:gd name="T9" fmla="*/ 33 h 33"/>
                  <a:gd name="T10" fmla="*/ 5 w 26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3">
                    <a:moveTo>
                      <a:pt x="5" y="0"/>
                    </a:moveTo>
                    <a:cubicBezTo>
                      <a:pt x="5" y="0"/>
                      <a:pt x="4" y="1"/>
                      <a:pt x="4" y="1"/>
                    </a:cubicBezTo>
                    <a:cubicBezTo>
                      <a:pt x="0" y="7"/>
                      <a:pt x="0" y="19"/>
                      <a:pt x="1" y="24"/>
                    </a:cubicBezTo>
                    <a:cubicBezTo>
                      <a:pt x="6" y="29"/>
                      <a:pt x="14" y="33"/>
                      <a:pt x="23" y="33"/>
                    </a:cubicBezTo>
                    <a:cubicBezTo>
                      <a:pt x="24" y="33"/>
                      <a:pt x="25" y="33"/>
                      <a:pt x="26" y="33"/>
                    </a:cubicBezTo>
                    <a:cubicBezTo>
                      <a:pt x="12" y="22"/>
                      <a:pt x="7" y="1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Freeform 316">
                <a:extLst>
                  <a:ext uri="{FF2B5EF4-FFF2-40B4-BE49-F238E27FC236}">
                    <a16:creationId xmlns="" xmlns:a16="http://schemas.microsoft.com/office/drawing/2014/main" id="{A7D95DB5-F780-4059-9D15-54F7BA58C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7863" y="-2382838"/>
                <a:ext cx="19050" cy="17463"/>
              </a:xfrm>
              <a:custGeom>
                <a:avLst/>
                <a:gdLst>
                  <a:gd name="T0" fmla="*/ 4 w 5"/>
                  <a:gd name="T1" fmla="*/ 4 h 5"/>
                  <a:gd name="T2" fmla="*/ 5 w 5"/>
                  <a:gd name="T3" fmla="*/ 0 h 5"/>
                  <a:gd name="T4" fmla="*/ 0 w 5"/>
                  <a:gd name="T5" fmla="*/ 5 h 5"/>
                  <a:gd name="T6" fmla="*/ 4 w 5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5" y="1"/>
                      <a:pt x="5" y="0"/>
                    </a:cubicBezTo>
                    <a:cubicBezTo>
                      <a:pt x="3" y="1"/>
                      <a:pt x="2" y="3"/>
                      <a:pt x="0" y="5"/>
                    </a:cubicBezTo>
                    <a:cubicBezTo>
                      <a:pt x="1" y="5"/>
                      <a:pt x="3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Freeform 317">
                <a:extLst>
                  <a:ext uri="{FF2B5EF4-FFF2-40B4-BE49-F238E27FC236}">
                    <a16:creationId xmlns="" xmlns:a16="http://schemas.microsoft.com/office/drawing/2014/main" id="{A28ACE5A-CAA1-41A4-AA2F-968F45D16B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8025" y="-2406650"/>
                <a:ext cx="82550" cy="34925"/>
              </a:xfrm>
              <a:custGeom>
                <a:avLst/>
                <a:gdLst>
                  <a:gd name="T0" fmla="*/ 0 w 22"/>
                  <a:gd name="T1" fmla="*/ 9 h 9"/>
                  <a:gd name="T2" fmla="*/ 22 w 22"/>
                  <a:gd name="T3" fmla="*/ 0 h 9"/>
                  <a:gd name="T4" fmla="*/ 18 w 22"/>
                  <a:gd name="T5" fmla="*/ 0 h 9"/>
                  <a:gd name="T6" fmla="*/ 1 w 22"/>
                  <a:gd name="T7" fmla="*/ 4 h 9"/>
                  <a:gd name="T8" fmla="*/ 0 w 22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9">
                    <a:moveTo>
                      <a:pt x="0" y="9"/>
                    </a:moveTo>
                    <a:cubicBezTo>
                      <a:pt x="6" y="8"/>
                      <a:pt x="13" y="5"/>
                      <a:pt x="22" y="0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12" y="0"/>
                      <a:pt x="6" y="1"/>
                      <a:pt x="1" y="4"/>
                    </a:cubicBezTo>
                    <a:cubicBezTo>
                      <a:pt x="1" y="5"/>
                      <a:pt x="0" y="7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Freeform 318">
                <a:extLst>
                  <a:ext uri="{FF2B5EF4-FFF2-40B4-BE49-F238E27FC236}">
                    <a16:creationId xmlns="" xmlns:a16="http://schemas.microsoft.com/office/drawing/2014/main" id="{45A6E39A-E1B0-4D13-8322-B8FD88678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3263" y="-2406650"/>
                <a:ext cx="192087" cy="71438"/>
              </a:xfrm>
              <a:custGeom>
                <a:avLst/>
                <a:gdLst>
                  <a:gd name="T0" fmla="*/ 0 w 51"/>
                  <a:gd name="T1" fmla="*/ 13 h 19"/>
                  <a:gd name="T2" fmla="*/ 0 w 51"/>
                  <a:gd name="T3" fmla="*/ 16 h 19"/>
                  <a:gd name="T4" fmla="*/ 7 w 51"/>
                  <a:gd name="T5" fmla="*/ 13 h 19"/>
                  <a:gd name="T6" fmla="*/ 51 w 51"/>
                  <a:gd name="T7" fmla="*/ 19 h 19"/>
                  <a:gd name="T8" fmla="*/ 27 w 51"/>
                  <a:gd name="T9" fmla="*/ 0 h 19"/>
                  <a:gd name="T10" fmla="*/ 0 w 51"/>
                  <a:gd name="T11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9">
                    <a:moveTo>
                      <a:pt x="0" y="13"/>
                    </a:moveTo>
                    <a:cubicBezTo>
                      <a:pt x="0" y="14"/>
                      <a:pt x="0" y="15"/>
                      <a:pt x="0" y="16"/>
                    </a:cubicBezTo>
                    <a:cubicBezTo>
                      <a:pt x="2" y="15"/>
                      <a:pt x="5" y="14"/>
                      <a:pt x="7" y="13"/>
                    </a:cubicBezTo>
                    <a:cubicBezTo>
                      <a:pt x="20" y="10"/>
                      <a:pt x="35" y="12"/>
                      <a:pt x="51" y="19"/>
                    </a:cubicBezTo>
                    <a:cubicBezTo>
                      <a:pt x="46" y="10"/>
                      <a:pt x="37" y="3"/>
                      <a:pt x="27" y="0"/>
                    </a:cubicBezTo>
                    <a:cubicBezTo>
                      <a:pt x="17" y="8"/>
                      <a:pt x="7" y="11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Freeform 319">
                <a:extLst>
                  <a:ext uri="{FF2B5EF4-FFF2-40B4-BE49-F238E27FC236}">
                    <a16:creationId xmlns="" xmlns:a16="http://schemas.microsoft.com/office/drawing/2014/main" id="{7B30B763-A9B5-4426-8BDA-9ADDFA80AB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2938" y="-2357438"/>
                <a:ext cx="49212" cy="60325"/>
              </a:xfrm>
              <a:custGeom>
                <a:avLst/>
                <a:gdLst>
                  <a:gd name="T0" fmla="*/ 13 w 13"/>
                  <a:gd name="T1" fmla="*/ 5 h 16"/>
                  <a:gd name="T2" fmla="*/ 13 w 13"/>
                  <a:gd name="T3" fmla="*/ 0 h 16"/>
                  <a:gd name="T4" fmla="*/ 7 w 13"/>
                  <a:gd name="T5" fmla="*/ 1 h 16"/>
                  <a:gd name="T6" fmla="*/ 6 w 13"/>
                  <a:gd name="T7" fmla="*/ 1 h 16"/>
                  <a:gd name="T8" fmla="*/ 0 w 13"/>
                  <a:gd name="T9" fmla="*/ 16 h 16"/>
                  <a:gd name="T10" fmla="*/ 13 w 13"/>
                  <a:gd name="T1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6">
                    <a:moveTo>
                      <a:pt x="13" y="5"/>
                    </a:moveTo>
                    <a:cubicBezTo>
                      <a:pt x="13" y="3"/>
                      <a:pt x="13" y="2"/>
                      <a:pt x="13" y="0"/>
                    </a:cubicBezTo>
                    <a:cubicBezTo>
                      <a:pt x="11" y="1"/>
                      <a:pt x="8" y="1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3" y="5"/>
                      <a:pt x="1" y="11"/>
                      <a:pt x="0" y="16"/>
                    </a:cubicBezTo>
                    <a:cubicBezTo>
                      <a:pt x="2" y="13"/>
                      <a:pt x="6" y="8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Freeform 320">
                <a:extLst>
                  <a:ext uri="{FF2B5EF4-FFF2-40B4-BE49-F238E27FC236}">
                    <a16:creationId xmlns="" xmlns:a16="http://schemas.microsoft.com/office/drawing/2014/main" id="{6A055FE1-D88C-4DD0-A86D-3B1D8DBCA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8025" y="-2297113"/>
                <a:ext cx="179387" cy="153988"/>
              </a:xfrm>
              <a:custGeom>
                <a:avLst/>
                <a:gdLst>
                  <a:gd name="T0" fmla="*/ 2 w 48"/>
                  <a:gd name="T1" fmla="*/ 1 h 41"/>
                  <a:gd name="T2" fmla="*/ 0 w 48"/>
                  <a:gd name="T3" fmla="*/ 1 h 41"/>
                  <a:gd name="T4" fmla="*/ 26 w 48"/>
                  <a:gd name="T5" fmla="*/ 41 h 41"/>
                  <a:gd name="T6" fmla="*/ 48 w 48"/>
                  <a:gd name="T7" fmla="*/ 25 h 41"/>
                  <a:gd name="T8" fmla="*/ 2 w 48"/>
                  <a:gd name="T9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1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17"/>
                      <a:pt x="12" y="30"/>
                      <a:pt x="26" y="41"/>
                    </a:cubicBezTo>
                    <a:cubicBezTo>
                      <a:pt x="35" y="39"/>
                      <a:pt x="43" y="33"/>
                      <a:pt x="48" y="25"/>
                    </a:cubicBezTo>
                    <a:cubicBezTo>
                      <a:pt x="39" y="17"/>
                      <a:pt x="17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Freeform 321">
                <a:extLst>
                  <a:ext uri="{FF2B5EF4-FFF2-40B4-BE49-F238E27FC236}">
                    <a16:creationId xmlns="" xmlns:a16="http://schemas.microsoft.com/office/drawing/2014/main" id="{7D390816-492E-42C8-88D3-412B3BEB1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3263" y="-2357438"/>
                <a:ext cx="203200" cy="142875"/>
              </a:xfrm>
              <a:custGeom>
                <a:avLst/>
                <a:gdLst>
                  <a:gd name="T0" fmla="*/ 8 w 54"/>
                  <a:gd name="T1" fmla="*/ 3 h 38"/>
                  <a:gd name="T2" fmla="*/ 0 w 54"/>
                  <a:gd name="T3" fmla="*/ 7 h 38"/>
                  <a:gd name="T4" fmla="*/ 0 w 54"/>
                  <a:gd name="T5" fmla="*/ 14 h 38"/>
                  <a:gd name="T6" fmla="*/ 3 w 54"/>
                  <a:gd name="T7" fmla="*/ 14 h 38"/>
                  <a:gd name="T8" fmla="*/ 51 w 54"/>
                  <a:gd name="T9" fmla="*/ 38 h 38"/>
                  <a:gd name="T10" fmla="*/ 54 w 54"/>
                  <a:gd name="T11" fmla="*/ 22 h 38"/>
                  <a:gd name="T12" fmla="*/ 53 w 54"/>
                  <a:gd name="T13" fmla="*/ 11 h 38"/>
                  <a:gd name="T14" fmla="*/ 8 w 54"/>
                  <a:gd name="T15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38">
                    <a:moveTo>
                      <a:pt x="8" y="3"/>
                    </a:moveTo>
                    <a:cubicBezTo>
                      <a:pt x="5" y="4"/>
                      <a:pt x="2" y="5"/>
                      <a:pt x="0" y="7"/>
                    </a:cubicBezTo>
                    <a:cubicBezTo>
                      <a:pt x="0" y="9"/>
                      <a:pt x="0" y="12"/>
                      <a:pt x="0" y="14"/>
                    </a:cubicBezTo>
                    <a:cubicBezTo>
                      <a:pt x="1" y="14"/>
                      <a:pt x="2" y="14"/>
                      <a:pt x="3" y="14"/>
                    </a:cubicBezTo>
                    <a:cubicBezTo>
                      <a:pt x="18" y="12"/>
                      <a:pt x="40" y="29"/>
                      <a:pt x="51" y="38"/>
                    </a:cubicBezTo>
                    <a:cubicBezTo>
                      <a:pt x="53" y="33"/>
                      <a:pt x="54" y="28"/>
                      <a:pt x="54" y="22"/>
                    </a:cubicBezTo>
                    <a:cubicBezTo>
                      <a:pt x="54" y="18"/>
                      <a:pt x="54" y="14"/>
                      <a:pt x="53" y="11"/>
                    </a:cubicBezTo>
                    <a:cubicBezTo>
                      <a:pt x="36" y="2"/>
                      <a:pt x="21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322">
                <a:extLst>
                  <a:ext uri="{FF2B5EF4-FFF2-40B4-BE49-F238E27FC236}">
                    <a16:creationId xmlns="" xmlns:a16="http://schemas.microsoft.com/office/drawing/2014/main" id="{1383623D-B95A-4FAB-9E10-E986215FC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9763" y="-2327275"/>
                <a:ext cx="52387" cy="128588"/>
              </a:xfrm>
              <a:custGeom>
                <a:avLst/>
                <a:gdLst>
                  <a:gd name="T0" fmla="*/ 11 w 14"/>
                  <a:gd name="T1" fmla="*/ 10 h 34"/>
                  <a:gd name="T2" fmla="*/ 14 w 14"/>
                  <a:gd name="T3" fmla="*/ 8 h 34"/>
                  <a:gd name="T4" fmla="*/ 14 w 14"/>
                  <a:gd name="T5" fmla="*/ 7 h 34"/>
                  <a:gd name="T6" fmla="*/ 14 w 14"/>
                  <a:gd name="T7" fmla="*/ 0 h 34"/>
                  <a:gd name="T8" fmla="*/ 0 w 14"/>
                  <a:gd name="T9" fmla="*/ 15 h 34"/>
                  <a:gd name="T10" fmla="*/ 7 w 14"/>
                  <a:gd name="T11" fmla="*/ 34 h 34"/>
                  <a:gd name="T12" fmla="*/ 11 w 14"/>
                  <a:gd name="T1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4">
                    <a:moveTo>
                      <a:pt x="11" y="10"/>
                    </a:moveTo>
                    <a:cubicBezTo>
                      <a:pt x="12" y="9"/>
                      <a:pt x="13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4"/>
                      <a:pt x="14" y="2"/>
                      <a:pt x="14" y="0"/>
                    </a:cubicBezTo>
                    <a:cubicBezTo>
                      <a:pt x="8" y="4"/>
                      <a:pt x="3" y="11"/>
                      <a:pt x="0" y="15"/>
                    </a:cubicBezTo>
                    <a:cubicBezTo>
                      <a:pt x="1" y="22"/>
                      <a:pt x="3" y="29"/>
                      <a:pt x="7" y="34"/>
                    </a:cubicBezTo>
                    <a:cubicBezTo>
                      <a:pt x="6" y="28"/>
                      <a:pt x="6" y="17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Freeform 323">
                <a:extLst>
                  <a:ext uri="{FF2B5EF4-FFF2-40B4-BE49-F238E27FC236}">
                    <a16:creationId xmlns="" xmlns:a16="http://schemas.microsoft.com/office/drawing/2014/main" id="{A4194CA0-DC1E-4EAE-B409-5471F05561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3100" y="-2286000"/>
                <a:ext cx="117475" cy="146050"/>
              </a:xfrm>
              <a:custGeom>
                <a:avLst/>
                <a:gdLst>
                  <a:gd name="T0" fmla="*/ 6 w 31"/>
                  <a:gd name="T1" fmla="*/ 0 h 39"/>
                  <a:gd name="T2" fmla="*/ 5 w 31"/>
                  <a:gd name="T3" fmla="*/ 1 h 39"/>
                  <a:gd name="T4" fmla="*/ 1 w 31"/>
                  <a:gd name="T5" fmla="*/ 28 h 39"/>
                  <a:gd name="T6" fmla="*/ 27 w 31"/>
                  <a:gd name="T7" fmla="*/ 39 h 39"/>
                  <a:gd name="T8" fmla="*/ 31 w 31"/>
                  <a:gd name="T9" fmla="*/ 38 h 39"/>
                  <a:gd name="T10" fmla="*/ 6 w 31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9">
                    <a:moveTo>
                      <a:pt x="6" y="0"/>
                    </a:moveTo>
                    <a:cubicBezTo>
                      <a:pt x="6" y="1"/>
                      <a:pt x="5" y="1"/>
                      <a:pt x="5" y="1"/>
                    </a:cubicBezTo>
                    <a:cubicBezTo>
                      <a:pt x="0" y="8"/>
                      <a:pt x="1" y="23"/>
                      <a:pt x="1" y="28"/>
                    </a:cubicBezTo>
                    <a:cubicBezTo>
                      <a:pt x="8" y="34"/>
                      <a:pt x="17" y="39"/>
                      <a:pt x="27" y="39"/>
                    </a:cubicBezTo>
                    <a:cubicBezTo>
                      <a:pt x="28" y="39"/>
                      <a:pt x="29" y="39"/>
                      <a:pt x="31" y="38"/>
                    </a:cubicBezTo>
                    <a:cubicBezTo>
                      <a:pt x="15" y="26"/>
                      <a:pt x="8" y="12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Freeform 324">
                <a:extLst>
                  <a:ext uri="{FF2B5EF4-FFF2-40B4-BE49-F238E27FC236}">
                    <a16:creationId xmlns="" xmlns:a16="http://schemas.microsoft.com/office/drawing/2014/main" id="{04671BB9-C6A0-4298-80BF-5183BA3A5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33913" y="2216150"/>
                <a:ext cx="22225" cy="15875"/>
              </a:xfrm>
              <a:custGeom>
                <a:avLst/>
                <a:gdLst>
                  <a:gd name="T0" fmla="*/ 5 w 6"/>
                  <a:gd name="T1" fmla="*/ 4 h 4"/>
                  <a:gd name="T2" fmla="*/ 6 w 6"/>
                  <a:gd name="T3" fmla="*/ 0 h 4"/>
                  <a:gd name="T4" fmla="*/ 0 w 6"/>
                  <a:gd name="T5" fmla="*/ 4 h 4"/>
                  <a:gd name="T6" fmla="*/ 5 w 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5" y="2"/>
                      <a:pt x="5" y="1"/>
                      <a:pt x="6" y="0"/>
                    </a:cubicBezTo>
                    <a:cubicBezTo>
                      <a:pt x="4" y="1"/>
                      <a:pt x="2" y="2"/>
                      <a:pt x="0" y="4"/>
                    </a:cubicBezTo>
                    <a:cubicBezTo>
                      <a:pt x="2" y="4"/>
                      <a:pt x="3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Freeform 325">
                <a:extLst>
                  <a:ext uri="{FF2B5EF4-FFF2-40B4-BE49-F238E27FC236}">
                    <a16:creationId xmlns="" xmlns:a16="http://schemas.microsoft.com/office/drawing/2014/main" id="{00352378-56A9-4721-97B9-7CA5A7933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64075" y="2190750"/>
                <a:ext cx="82550" cy="36513"/>
              </a:xfrm>
              <a:custGeom>
                <a:avLst/>
                <a:gdLst>
                  <a:gd name="T0" fmla="*/ 0 w 22"/>
                  <a:gd name="T1" fmla="*/ 10 h 10"/>
                  <a:gd name="T2" fmla="*/ 22 w 22"/>
                  <a:gd name="T3" fmla="*/ 0 h 10"/>
                  <a:gd name="T4" fmla="*/ 18 w 22"/>
                  <a:gd name="T5" fmla="*/ 0 h 10"/>
                  <a:gd name="T6" fmla="*/ 2 w 22"/>
                  <a:gd name="T7" fmla="*/ 4 h 10"/>
                  <a:gd name="T8" fmla="*/ 0 w 22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cubicBezTo>
                      <a:pt x="6" y="9"/>
                      <a:pt x="14" y="6"/>
                      <a:pt x="22" y="0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12" y="0"/>
                      <a:pt x="6" y="2"/>
                      <a:pt x="2" y="4"/>
                    </a:cubicBezTo>
                    <a:cubicBezTo>
                      <a:pt x="1" y="6"/>
                      <a:pt x="1" y="8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Freeform 326">
                <a:extLst>
                  <a:ext uri="{FF2B5EF4-FFF2-40B4-BE49-F238E27FC236}">
                    <a16:creationId xmlns="" xmlns:a16="http://schemas.microsoft.com/office/drawing/2014/main" id="{BADB9910-E0A7-4AA7-B6CD-D7719C1E3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9313" y="2193925"/>
                <a:ext cx="192087" cy="71438"/>
              </a:xfrm>
              <a:custGeom>
                <a:avLst/>
                <a:gdLst>
                  <a:gd name="T0" fmla="*/ 1 w 51"/>
                  <a:gd name="T1" fmla="*/ 12 h 19"/>
                  <a:gd name="T2" fmla="*/ 0 w 51"/>
                  <a:gd name="T3" fmla="*/ 15 h 19"/>
                  <a:gd name="T4" fmla="*/ 8 w 51"/>
                  <a:gd name="T5" fmla="*/ 13 h 19"/>
                  <a:gd name="T6" fmla="*/ 51 w 51"/>
                  <a:gd name="T7" fmla="*/ 19 h 19"/>
                  <a:gd name="T8" fmla="*/ 27 w 51"/>
                  <a:gd name="T9" fmla="*/ 0 h 19"/>
                  <a:gd name="T10" fmla="*/ 1 w 51"/>
                  <a:gd name="T11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9">
                    <a:moveTo>
                      <a:pt x="1" y="12"/>
                    </a:moveTo>
                    <a:cubicBezTo>
                      <a:pt x="1" y="13"/>
                      <a:pt x="1" y="14"/>
                      <a:pt x="0" y="15"/>
                    </a:cubicBezTo>
                    <a:cubicBezTo>
                      <a:pt x="3" y="14"/>
                      <a:pt x="5" y="13"/>
                      <a:pt x="8" y="13"/>
                    </a:cubicBezTo>
                    <a:cubicBezTo>
                      <a:pt x="21" y="9"/>
                      <a:pt x="35" y="11"/>
                      <a:pt x="51" y="19"/>
                    </a:cubicBezTo>
                    <a:cubicBezTo>
                      <a:pt x="46" y="9"/>
                      <a:pt x="38" y="2"/>
                      <a:pt x="27" y="0"/>
                    </a:cubicBezTo>
                    <a:cubicBezTo>
                      <a:pt x="17" y="8"/>
                      <a:pt x="8" y="11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Freeform 327">
                <a:extLst>
                  <a:ext uri="{FF2B5EF4-FFF2-40B4-BE49-F238E27FC236}">
                    <a16:creationId xmlns="" xmlns:a16="http://schemas.microsoft.com/office/drawing/2014/main" id="{73522476-9EB1-4342-B737-C679A5940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88" y="2243138"/>
                <a:ext cx="49212" cy="60325"/>
              </a:xfrm>
              <a:custGeom>
                <a:avLst/>
                <a:gdLst>
                  <a:gd name="T0" fmla="*/ 13 w 13"/>
                  <a:gd name="T1" fmla="*/ 4 h 16"/>
                  <a:gd name="T2" fmla="*/ 13 w 13"/>
                  <a:gd name="T3" fmla="*/ 0 h 16"/>
                  <a:gd name="T4" fmla="*/ 8 w 13"/>
                  <a:gd name="T5" fmla="*/ 0 h 16"/>
                  <a:gd name="T6" fmla="*/ 7 w 13"/>
                  <a:gd name="T7" fmla="*/ 0 h 16"/>
                  <a:gd name="T8" fmla="*/ 0 w 13"/>
                  <a:gd name="T9" fmla="*/ 16 h 16"/>
                  <a:gd name="T10" fmla="*/ 13 w 13"/>
                  <a:gd name="T11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6">
                    <a:moveTo>
                      <a:pt x="13" y="4"/>
                    </a:moveTo>
                    <a:cubicBezTo>
                      <a:pt x="13" y="3"/>
                      <a:pt x="13" y="1"/>
                      <a:pt x="13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5"/>
                      <a:pt x="1" y="10"/>
                      <a:pt x="0" y="16"/>
                    </a:cubicBezTo>
                    <a:cubicBezTo>
                      <a:pt x="2" y="13"/>
                      <a:pt x="7" y="8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Freeform 328">
                <a:extLst>
                  <a:ext uri="{FF2B5EF4-FFF2-40B4-BE49-F238E27FC236}">
                    <a16:creationId xmlns="" xmlns:a16="http://schemas.microsoft.com/office/drawing/2014/main" id="{F3988ABA-836F-487D-9F7B-0C5C63988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64075" y="2298700"/>
                <a:ext cx="179387" cy="153988"/>
              </a:xfrm>
              <a:custGeom>
                <a:avLst/>
                <a:gdLst>
                  <a:gd name="T0" fmla="*/ 2 w 48"/>
                  <a:gd name="T1" fmla="*/ 2 h 41"/>
                  <a:gd name="T2" fmla="*/ 0 w 48"/>
                  <a:gd name="T3" fmla="*/ 2 h 41"/>
                  <a:gd name="T4" fmla="*/ 26 w 48"/>
                  <a:gd name="T5" fmla="*/ 41 h 41"/>
                  <a:gd name="T6" fmla="*/ 48 w 48"/>
                  <a:gd name="T7" fmla="*/ 25 h 41"/>
                  <a:gd name="T8" fmla="*/ 2 w 4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1">
                    <a:moveTo>
                      <a:pt x="2" y="2"/>
                    </a:moveTo>
                    <a:cubicBezTo>
                      <a:pt x="2" y="2"/>
                      <a:pt x="1" y="2"/>
                      <a:pt x="0" y="2"/>
                    </a:cubicBezTo>
                    <a:cubicBezTo>
                      <a:pt x="3" y="18"/>
                      <a:pt x="12" y="31"/>
                      <a:pt x="26" y="41"/>
                    </a:cubicBezTo>
                    <a:cubicBezTo>
                      <a:pt x="36" y="39"/>
                      <a:pt x="43" y="33"/>
                      <a:pt x="48" y="25"/>
                    </a:cubicBezTo>
                    <a:cubicBezTo>
                      <a:pt x="39" y="18"/>
                      <a:pt x="17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Freeform 329">
                <a:extLst>
                  <a:ext uri="{FF2B5EF4-FFF2-40B4-BE49-F238E27FC236}">
                    <a16:creationId xmlns="" xmlns:a16="http://schemas.microsoft.com/office/drawing/2014/main" id="{2D5AF70E-CA01-4166-95E1-D2EEB0F3B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9313" y="2238375"/>
                <a:ext cx="206375" cy="147638"/>
              </a:xfrm>
              <a:custGeom>
                <a:avLst/>
                <a:gdLst>
                  <a:gd name="T0" fmla="*/ 9 w 55"/>
                  <a:gd name="T1" fmla="*/ 4 h 39"/>
                  <a:gd name="T2" fmla="*/ 0 w 55"/>
                  <a:gd name="T3" fmla="*/ 7 h 39"/>
                  <a:gd name="T4" fmla="*/ 1 w 55"/>
                  <a:gd name="T5" fmla="*/ 15 h 39"/>
                  <a:gd name="T6" fmla="*/ 3 w 55"/>
                  <a:gd name="T7" fmla="*/ 14 h 39"/>
                  <a:gd name="T8" fmla="*/ 51 w 55"/>
                  <a:gd name="T9" fmla="*/ 39 h 39"/>
                  <a:gd name="T10" fmla="*/ 55 w 55"/>
                  <a:gd name="T11" fmla="*/ 23 h 39"/>
                  <a:gd name="T12" fmla="*/ 53 w 55"/>
                  <a:gd name="T13" fmla="*/ 11 h 39"/>
                  <a:gd name="T14" fmla="*/ 9 w 55"/>
                  <a:gd name="T15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39">
                    <a:moveTo>
                      <a:pt x="9" y="4"/>
                    </a:moveTo>
                    <a:cubicBezTo>
                      <a:pt x="6" y="5"/>
                      <a:pt x="3" y="6"/>
                      <a:pt x="0" y="7"/>
                    </a:cubicBezTo>
                    <a:cubicBezTo>
                      <a:pt x="0" y="9"/>
                      <a:pt x="1" y="12"/>
                      <a:pt x="1" y="15"/>
                    </a:cubicBezTo>
                    <a:cubicBezTo>
                      <a:pt x="2" y="15"/>
                      <a:pt x="2" y="14"/>
                      <a:pt x="3" y="14"/>
                    </a:cubicBezTo>
                    <a:cubicBezTo>
                      <a:pt x="19" y="13"/>
                      <a:pt x="40" y="29"/>
                      <a:pt x="51" y="39"/>
                    </a:cubicBezTo>
                    <a:cubicBezTo>
                      <a:pt x="53" y="34"/>
                      <a:pt x="55" y="28"/>
                      <a:pt x="55" y="23"/>
                    </a:cubicBezTo>
                    <a:cubicBezTo>
                      <a:pt x="55" y="19"/>
                      <a:pt x="54" y="15"/>
                      <a:pt x="53" y="11"/>
                    </a:cubicBezTo>
                    <a:cubicBezTo>
                      <a:pt x="36" y="3"/>
                      <a:pt x="22" y="0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Freeform 330">
                <a:extLst>
                  <a:ext uri="{FF2B5EF4-FFF2-40B4-BE49-F238E27FC236}">
                    <a16:creationId xmlns="" xmlns:a16="http://schemas.microsoft.com/office/drawing/2014/main" id="{E2B9F7F2-DA84-41C5-87B3-9E273B99F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88" y="2273300"/>
                <a:ext cx="53975" cy="127000"/>
              </a:xfrm>
              <a:custGeom>
                <a:avLst/>
                <a:gdLst>
                  <a:gd name="T0" fmla="*/ 11 w 14"/>
                  <a:gd name="T1" fmla="*/ 10 h 34"/>
                  <a:gd name="T2" fmla="*/ 14 w 14"/>
                  <a:gd name="T3" fmla="*/ 7 h 34"/>
                  <a:gd name="T4" fmla="*/ 14 w 14"/>
                  <a:gd name="T5" fmla="*/ 6 h 34"/>
                  <a:gd name="T6" fmla="*/ 13 w 14"/>
                  <a:gd name="T7" fmla="*/ 0 h 34"/>
                  <a:gd name="T8" fmla="*/ 0 w 14"/>
                  <a:gd name="T9" fmla="*/ 15 h 34"/>
                  <a:gd name="T10" fmla="*/ 6 w 14"/>
                  <a:gd name="T11" fmla="*/ 34 h 34"/>
                  <a:gd name="T12" fmla="*/ 11 w 14"/>
                  <a:gd name="T1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4">
                    <a:moveTo>
                      <a:pt x="11" y="10"/>
                    </a:moveTo>
                    <a:cubicBezTo>
                      <a:pt x="12" y="9"/>
                      <a:pt x="13" y="8"/>
                      <a:pt x="14" y="7"/>
                    </a:cubicBezTo>
                    <a:cubicBezTo>
                      <a:pt x="14" y="7"/>
                      <a:pt x="14" y="6"/>
                      <a:pt x="14" y="6"/>
                    </a:cubicBezTo>
                    <a:cubicBezTo>
                      <a:pt x="13" y="4"/>
                      <a:pt x="13" y="2"/>
                      <a:pt x="13" y="0"/>
                    </a:cubicBezTo>
                    <a:cubicBezTo>
                      <a:pt x="8" y="3"/>
                      <a:pt x="2" y="11"/>
                      <a:pt x="0" y="15"/>
                    </a:cubicBezTo>
                    <a:cubicBezTo>
                      <a:pt x="0" y="22"/>
                      <a:pt x="2" y="28"/>
                      <a:pt x="6" y="34"/>
                    </a:cubicBezTo>
                    <a:cubicBezTo>
                      <a:pt x="6" y="28"/>
                      <a:pt x="6" y="16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331">
                <a:extLst>
                  <a:ext uri="{FF2B5EF4-FFF2-40B4-BE49-F238E27FC236}">
                    <a16:creationId xmlns="" xmlns:a16="http://schemas.microsoft.com/office/drawing/2014/main" id="{E64A6570-19B2-4099-95BE-CDA221DCC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9150" y="2314575"/>
                <a:ext cx="117475" cy="142875"/>
              </a:xfrm>
              <a:custGeom>
                <a:avLst/>
                <a:gdLst>
                  <a:gd name="T0" fmla="*/ 6 w 31"/>
                  <a:gd name="T1" fmla="*/ 0 h 38"/>
                  <a:gd name="T2" fmla="*/ 5 w 31"/>
                  <a:gd name="T3" fmla="*/ 1 h 38"/>
                  <a:gd name="T4" fmla="*/ 2 w 31"/>
                  <a:gd name="T5" fmla="*/ 27 h 38"/>
                  <a:gd name="T6" fmla="*/ 27 w 31"/>
                  <a:gd name="T7" fmla="*/ 38 h 38"/>
                  <a:gd name="T8" fmla="*/ 31 w 31"/>
                  <a:gd name="T9" fmla="*/ 38 h 38"/>
                  <a:gd name="T10" fmla="*/ 6 w 31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8">
                    <a:moveTo>
                      <a:pt x="6" y="0"/>
                    </a:moveTo>
                    <a:cubicBezTo>
                      <a:pt x="6" y="0"/>
                      <a:pt x="6" y="0"/>
                      <a:pt x="5" y="1"/>
                    </a:cubicBezTo>
                    <a:cubicBezTo>
                      <a:pt x="0" y="7"/>
                      <a:pt x="1" y="22"/>
                      <a:pt x="2" y="27"/>
                    </a:cubicBezTo>
                    <a:cubicBezTo>
                      <a:pt x="8" y="34"/>
                      <a:pt x="17" y="38"/>
                      <a:pt x="27" y="38"/>
                    </a:cubicBezTo>
                    <a:cubicBezTo>
                      <a:pt x="28" y="38"/>
                      <a:pt x="30" y="38"/>
                      <a:pt x="31" y="38"/>
                    </a:cubicBezTo>
                    <a:cubicBezTo>
                      <a:pt x="15" y="26"/>
                      <a:pt x="9" y="1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Freeform 332">
                <a:extLst>
                  <a:ext uri="{FF2B5EF4-FFF2-40B4-BE49-F238E27FC236}">
                    <a16:creationId xmlns="" xmlns:a16="http://schemas.microsoft.com/office/drawing/2014/main" id="{9DDCC2EE-4B60-462E-AD70-68C5BB0B4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7313" y="4270375"/>
                <a:ext cx="17462" cy="14288"/>
              </a:xfrm>
              <a:custGeom>
                <a:avLst/>
                <a:gdLst>
                  <a:gd name="T0" fmla="*/ 4 w 5"/>
                  <a:gd name="T1" fmla="*/ 3 h 4"/>
                  <a:gd name="T2" fmla="*/ 5 w 5"/>
                  <a:gd name="T3" fmla="*/ 0 h 4"/>
                  <a:gd name="T4" fmla="*/ 0 w 5"/>
                  <a:gd name="T5" fmla="*/ 4 h 4"/>
                  <a:gd name="T6" fmla="*/ 4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3"/>
                    </a:moveTo>
                    <a:cubicBezTo>
                      <a:pt x="4" y="2"/>
                      <a:pt x="5" y="1"/>
                      <a:pt x="5" y="0"/>
                    </a:cubicBezTo>
                    <a:cubicBezTo>
                      <a:pt x="3" y="1"/>
                      <a:pt x="2" y="2"/>
                      <a:pt x="0" y="4"/>
                    </a:cubicBezTo>
                    <a:cubicBezTo>
                      <a:pt x="1" y="4"/>
                      <a:pt x="3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333">
                <a:extLst>
                  <a:ext uri="{FF2B5EF4-FFF2-40B4-BE49-F238E27FC236}">
                    <a16:creationId xmlns="" xmlns:a16="http://schemas.microsoft.com/office/drawing/2014/main" id="{20AAB18C-E99A-4CA7-9899-A0EA106013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2713" y="4248150"/>
                <a:ext cx="71437" cy="33338"/>
              </a:xfrm>
              <a:custGeom>
                <a:avLst/>
                <a:gdLst>
                  <a:gd name="T0" fmla="*/ 0 w 19"/>
                  <a:gd name="T1" fmla="*/ 9 h 9"/>
                  <a:gd name="T2" fmla="*/ 19 w 19"/>
                  <a:gd name="T3" fmla="*/ 0 h 9"/>
                  <a:gd name="T4" fmla="*/ 16 w 19"/>
                  <a:gd name="T5" fmla="*/ 0 h 9"/>
                  <a:gd name="T6" fmla="*/ 1 w 19"/>
                  <a:gd name="T7" fmla="*/ 4 h 9"/>
                  <a:gd name="T8" fmla="*/ 0 w 1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">
                    <a:moveTo>
                      <a:pt x="0" y="9"/>
                    </a:moveTo>
                    <a:cubicBezTo>
                      <a:pt x="5" y="7"/>
                      <a:pt x="11" y="5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0" y="0"/>
                      <a:pt x="5" y="1"/>
                      <a:pt x="1" y="4"/>
                    </a:cubicBezTo>
                    <a:cubicBezTo>
                      <a:pt x="1" y="5"/>
                      <a:pt x="0" y="7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Freeform 334">
                <a:extLst>
                  <a:ext uri="{FF2B5EF4-FFF2-40B4-BE49-F238E27FC236}">
                    <a16:creationId xmlns="" xmlns:a16="http://schemas.microsoft.com/office/drawing/2014/main" id="{6285C902-E6A5-4FB4-A830-547A8EEE6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9538" y="4251325"/>
                <a:ext cx="165100" cy="60325"/>
              </a:xfrm>
              <a:custGeom>
                <a:avLst/>
                <a:gdLst>
                  <a:gd name="T0" fmla="*/ 1 w 44"/>
                  <a:gd name="T1" fmla="*/ 10 h 16"/>
                  <a:gd name="T2" fmla="*/ 0 w 44"/>
                  <a:gd name="T3" fmla="*/ 13 h 16"/>
                  <a:gd name="T4" fmla="*/ 7 w 44"/>
                  <a:gd name="T5" fmla="*/ 11 h 16"/>
                  <a:gd name="T6" fmla="*/ 44 w 44"/>
                  <a:gd name="T7" fmla="*/ 16 h 16"/>
                  <a:gd name="T8" fmla="*/ 24 w 44"/>
                  <a:gd name="T9" fmla="*/ 0 h 16"/>
                  <a:gd name="T10" fmla="*/ 1 w 44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6">
                    <a:moveTo>
                      <a:pt x="1" y="10"/>
                    </a:moveTo>
                    <a:cubicBezTo>
                      <a:pt x="1" y="11"/>
                      <a:pt x="0" y="12"/>
                      <a:pt x="0" y="13"/>
                    </a:cubicBezTo>
                    <a:cubicBezTo>
                      <a:pt x="2" y="12"/>
                      <a:pt x="4" y="11"/>
                      <a:pt x="7" y="11"/>
                    </a:cubicBezTo>
                    <a:cubicBezTo>
                      <a:pt x="18" y="8"/>
                      <a:pt x="30" y="9"/>
                      <a:pt x="44" y="16"/>
                    </a:cubicBezTo>
                    <a:cubicBezTo>
                      <a:pt x="40" y="8"/>
                      <a:pt x="33" y="2"/>
                      <a:pt x="24" y="0"/>
                    </a:cubicBezTo>
                    <a:cubicBezTo>
                      <a:pt x="15" y="6"/>
                      <a:pt x="6" y="9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Freeform 335">
                <a:extLst>
                  <a:ext uri="{FF2B5EF4-FFF2-40B4-BE49-F238E27FC236}">
                    <a16:creationId xmlns="" xmlns:a16="http://schemas.microsoft.com/office/drawing/2014/main" id="{7E0CFB88-807C-4149-BEE3-F45A33082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07150" y="4292600"/>
                <a:ext cx="44450" cy="52388"/>
              </a:xfrm>
              <a:custGeom>
                <a:avLst/>
                <a:gdLst>
                  <a:gd name="T0" fmla="*/ 12 w 12"/>
                  <a:gd name="T1" fmla="*/ 4 h 14"/>
                  <a:gd name="T2" fmla="*/ 12 w 12"/>
                  <a:gd name="T3" fmla="*/ 0 h 14"/>
                  <a:gd name="T4" fmla="*/ 7 w 12"/>
                  <a:gd name="T5" fmla="*/ 0 h 14"/>
                  <a:gd name="T6" fmla="*/ 6 w 12"/>
                  <a:gd name="T7" fmla="*/ 0 h 14"/>
                  <a:gd name="T8" fmla="*/ 0 w 12"/>
                  <a:gd name="T9" fmla="*/ 14 h 14"/>
                  <a:gd name="T10" fmla="*/ 12 w 12"/>
                  <a:gd name="T1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cubicBezTo>
                      <a:pt x="12" y="2"/>
                      <a:pt x="12" y="1"/>
                      <a:pt x="12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4"/>
                      <a:pt x="1" y="9"/>
                      <a:pt x="0" y="14"/>
                    </a:cubicBezTo>
                    <a:cubicBezTo>
                      <a:pt x="2" y="11"/>
                      <a:pt x="6" y="7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336">
                <a:extLst>
                  <a:ext uri="{FF2B5EF4-FFF2-40B4-BE49-F238E27FC236}">
                    <a16:creationId xmlns="" xmlns:a16="http://schemas.microsoft.com/office/drawing/2014/main" id="{3C600124-3ACB-48CC-A358-61F9BD41B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2713" y="4341813"/>
                <a:ext cx="153987" cy="134938"/>
              </a:xfrm>
              <a:custGeom>
                <a:avLst/>
                <a:gdLst>
                  <a:gd name="T0" fmla="*/ 2 w 41"/>
                  <a:gd name="T1" fmla="*/ 1 h 36"/>
                  <a:gd name="T2" fmla="*/ 0 w 41"/>
                  <a:gd name="T3" fmla="*/ 2 h 36"/>
                  <a:gd name="T4" fmla="*/ 23 w 41"/>
                  <a:gd name="T5" fmla="*/ 36 h 36"/>
                  <a:gd name="T6" fmla="*/ 41 w 41"/>
                  <a:gd name="T7" fmla="*/ 22 h 36"/>
                  <a:gd name="T8" fmla="*/ 2 w 41"/>
                  <a:gd name="T9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6">
                    <a:moveTo>
                      <a:pt x="2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3" y="15"/>
                      <a:pt x="10" y="27"/>
                      <a:pt x="23" y="36"/>
                    </a:cubicBezTo>
                    <a:cubicBezTo>
                      <a:pt x="31" y="34"/>
                      <a:pt x="37" y="29"/>
                      <a:pt x="41" y="22"/>
                    </a:cubicBezTo>
                    <a:cubicBezTo>
                      <a:pt x="34" y="15"/>
                      <a:pt x="1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337">
                <a:extLst>
                  <a:ext uri="{FF2B5EF4-FFF2-40B4-BE49-F238E27FC236}">
                    <a16:creationId xmlns="" xmlns:a16="http://schemas.microsoft.com/office/drawing/2014/main" id="{3362A926-5395-4359-ABDD-F0566E109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9538" y="4289425"/>
                <a:ext cx="176212" cy="123825"/>
              </a:xfrm>
              <a:custGeom>
                <a:avLst/>
                <a:gdLst>
                  <a:gd name="T0" fmla="*/ 7 w 47"/>
                  <a:gd name="T1" fmla="*/ 3 h 33"/>
                  <a:gd name="T2" fmla="*/ 0 w 47"/>
                  <a:gd name="T3" fmla="*/ 6 h 33"/>
                  <a:gd name="T4" fmla="*/ 1 w 47"/>
                  <a:gd name="T5" fmla="*/ 13 h 33"/>
                  <a:gd name="T6" fmla="*/ 3 w 47"/>
                  <a:gd name="T7" fmla="*/ 13 h 33"/>
                  <a:gd name="T8" fmla="*/ 44 w 47"/>
                  <a:gd name="T9" fmla="*/ 33 h 33"/>
                  <a:gd name="T10" fmla="*/ 47 w 47"/>
                  <a:gd name="T11" fmla="*/ 20 h 33"/>
                  <a:gd name="T12" fmla="*/ 46 w 47"/>
                  <a:gd name="T13" fmla="*/ 10 h 33"/>
                  <a:gd name="T14" fmla="*/ 7 w 47"/>
                  <a:gd name="T15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3">
                    <a:moveTo>
                      <a:pt x="7" y="3"/>
                    </a:moveTo>
                    <a:cubicBezTo>
                      <a:pt x="5" y="4"/>
                      <a:pt x="2" y="5"/>
                      <a:pt x="0" y="6"/>
                    </a:cubicBezTo>
                    <a:cubicBezTo>
                      <a:pt x="0" y="8"/>
                      <a:pt x="0" y="11"/>
                      <a:pt x="1" y="13"/>
                    </a:cubicBezTo>
                    <a:cubicBezTo>
                      <a:pt x="1" y="13"/>
                      <a:pt x="2" y="13"/>
                      <a:pt x="3" y="13"/>
                    </a:cubicBezTo>
                    <a:cubicBezTo>
                      <a:pt x="16" y="11"/>
                      <a:pt x="35" y="25"/>
                      <a:pt x="44" y="33"/>
                    </a:cubicBezTo>
                    <a:cubicBezTo>
                      <a:pt x="46" y="29"/>
                      <a:pt x="47" y="25"/>
                      <a:pt x="47" y="20"/>
                    </a:cubicBezTo>
                    <a:cubicBezTo>
                      <a:pt x="47" y="16"/>
                      <a:pt x="47" y="13"/>
                      <a:pt x="46" y="10"/>
                    </a:cubicBezTo>
                    <a:cubicBezTo>
                      <a:pt x="31" y="2"/>
                      <a:pt x="19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338">
                <a:extLst>
                  <a:ext uri="{FF2B5EF4-FFF2-40B4-BE49-F238E27FC236}">
                    <a16:creationId xmlns="" xmlns:a16="http://schemas.microsoft.com/office/drawing/2014/main" id="{8F5DD3CF-B4D6-4B61-B91E-70DCB0D0F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07150" y="4319588"/>
                <a:ext cx="44450" cy="107950"/>
              </a:xfrm>
              <a:custGeom>
                <a:avLst/>
                <a:gdLst>
                  <a:gd name="T0" fmla="*/ 9 w 12"/>
                  <a:gd name="T1" fmla="*/ 8 h 29"/>
                  <a:gd name="T2" fmla="*/ 12 w 12"/>
                  <a:gd name="T3" fmla="*/ 6 h 29"/>
                  <a:gd name="T4" fmla="*/ 12 w 12"/>
                  <a:gd name="T5" fmla="*/ 5 h 29"/>
                  <a:gd name="T6" fmla="*/ 12 w 12"/>
                  <a:gd name="T7" fmla="*/ 0 h 29"/>
                  <a:gd name="T8" fmla="*/ 0 w 12"/>
                  <a:gd name="T9" fmla="*/ 13 h 29"/>
                  <a:gd name="T10" fmla="*/ 5 w 12"/>
                  <a:gd name="T11" fmla="*/ 29 h 29"/>
                  <a:gd name="T12" fmla="*/ 9 w 12"/>
                  <a:gd name="T13" fmla="*/ 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9">
                    <a:moveTo>
                      <a:pt x="9" y="8"/>
                    </a:moveTo>
                    <a:cubicBezTo>
                      <a:pt x="10" y="7"/>
                      <a:pt x="11" y="7"/>
                      <a:pt x="12" y="6"/>
                    </a:cubicBezTo>
                    <a:cubicBezTo>
                      <a:pt x="12" y="6"/>
                      <a:pt x="12" y="5"/>
                      <a:pt x="12" y="5"/>
                    </a:cubicBezTo>
                    <a:cubicBezTo>
                      <a:pt x="12" y="3"/>
                      <a:pt x="12" y="2"/>
                      <a:pt x="12" y="0"/>
                    </a:cubicBezTo>
                    <a:cubicBezTo>
                      <a:pt x="7" y="3"/>
                      <a:pt x="2" y="9"/>
                      <a:pt x="0" y="13"/>
                    </a:cubicBezTo>
                    <a:cubicBezTo>
                      <a:pt x="0" y="19"/>
                      <a:pt x="2" y="24"/>
                      <a:pt x="5" y="29"/>
                    </a:cubicBezTo>
                    <a:cubicBezTo>
                      <a:pt x="5" y="24"/>
                      <a:pt x="5" y="14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339">
                <a:extLst>
                  <a:ext uri="{FF2B5EF4-FFF2-40B4-BE49-F238E27FC236}">
                    <a16:creationId xmlns="" xmlns:a16="http://schemas.microsoft.com/office/drawing/2014/main" id="{298A8DE6-3936-4EB5-973A-F3DFCE6C9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2550" y="4352925"/>
                <a:ext cx="101600" cy="123825"/>
              </a:xfrm>
              <a:custGeom>
                <a:avLst/>
                <a:gdLst>
                  <a:gd name="T0" fmla="*/ 6 w 27"/>
                  <a:gd name="T1" fmla="*/ 0 h 33"/>
                  <a:gd name="T2" fmla="*/ 5 w 27"/>
                  <a:gd name="T3" fmla="*/ 1 h 33"/>
                  <a:gd name="T4" fmla="*/ 1 w 27"/>
                  <a:gd name="T5" fmla="*/ 24 h 33"/>
                  <a:gd name="T6" fmla="*/ 24 w 27"/>
                  <a:gd name="T7" fmla="*/ 33 h 33"/>
                  <a:gd name="T8" fmla="*/ 27 w 27"/>
                  <a:gd name="T9" fmla="*/ 33 h 33"/>
                  <a:gd name="T10" fmla="*/ 6 w 27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3">
                    <a:moveTo>
                      <a:pt x="6" y="0"/>
                    </a:moveTo>
                    <a:cubicBezTo>
                      <a:pt x="5" y="0"/>
                      <a:pt x="5" y="1"/>
                      <a:pt x="5" y="1"/>
                    </a:cubicBezTo>
                    <a:cubicBezTo>
                      <a:pt x="0" y="7"/>
                      <a:pt x="1" y="20"/>
                      <a:pt x="1" y="24"/>
                    </a:cubicBezTo>
                    <a:cubicBezTo>
                      <a:pt x="7" y="30"/>
                      <a:pt x="15" y="33"/>
                      <a:pt x="24" y="33"/>
                    </a:cubicBezTo>
                    <a:cubicBezTo>
                      <a:pt x="25" y="33"/>
                      <a:pt x="26" y="33"/>
                      <a:pt x="27" y="33"/>
                    </a:cubicBezTo>
                    <a:cubicBezTo>
                      <a:pt x="13" y="2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340">
                <a:extLst>
                  <a:ext uri="{FF2B5EF4-FFF2-40B4-BE49-F238E27FC236}">
                    <a16:creationId xmlns="" xmlns:a16="http://schemas.microsoft.com/office/drawing/2014/main" id="{F6DCAE2F-04BB-44EC-BD6D-4BB5E3D29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40163" y="1209675"/>
                <a:ext cx="23812" cy="15875"/>
              </a:xfrm>
              <a:custGeom>
                <a:avLst/>
                <a:gdLst>
                  <a:gd name="T0" fmla="*/ 5 w 6"/>
                  <a:gd name="T1" fmla="*/ 4 h 4"/>
                  <a:gd name="T2" fmla="*/ 6 w 6"/>
                  <a:gd name="T3" fmla="*/ 0 h 4"/>
                  <a:gd name="T4" fmla="*/ 0 w 6"/>
                  <a:gd name="T5" fmla="*/ 4 h 4"/>
                  <a:gd name="T6" fmla="*/ 5 w 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5" y="2"/>
                      <a:pt x="5" y="1"/>
                      <a:pt x="6" y="0"/>
                    </a:cubicBezTo>
                    <a:cubicBezTo>
                      <a:pt x="4" y="1"/>
                      <a:pt x="2" y="3"/>
                      <a:pt x="0" y="4"/>
                    </a:cubicBezTo>
                    <a:cubicBezTo>
                      <a:pt x="1" y="4"/>
                      <a:pt x="3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341">
                <a:extLst>
                  <a:ext uri="{FF2B5EF4-FFF2-40B4-BE49-F238E27FC236}">
                    <a16:creationId xmlns="" xmlns:a16="http://schemas.microsoft.com/office/drawing/2014/main" id="{BE4D1E96-F65F-4317-B21C-6FB152037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0325" y="1184275"/>
                <a:ext cx="82550" cy="36513"/>
              </a:xfrm>
              <a:custGeom>
                <a:avLst/>
                <a:gdLst>
                  <a:gd name="T0" fmla="*/ 0 w 22"/>
                  <a:gd name="T1" fmla="*/ 10 h 10"/>
                  <a:gd name="T2" fmla="*/ 22 w 22"/>
                  <a:gd name="T3" fmla="*/ 0 h 10"/>
                  <a:gd name="T4" fmla="*/ 18 w 22"/>
                  <a:gd name="T5" fmla="*/ 0 h 10"/>
                  <a:gd name="T6" fmla="*/ 1 w 22"/>
                  <a:gd name="T7" fmla="*/ 4 h 10"/>
                  <a:gd name="T8" fmla="*/ 0 w 22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0">
                    <a:moveTo>
                      <a:pt x="0" y="10"/>
                    </a:moveTo>
                    <a:cubicBezTo>
                      <a:pt x="6" y="9"/>
                      <a:pt x="13" y="6"/>
                      <a:pt x="22" y="0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12" y="0"/>
                      <a:pt x="6" y="2"/>
                      <a:pt x="1" y="4"/>
                    </a:cubicBezTo>
                    <a:cubicBezTo>
                      <a:pt x="1" y="6"/>
                      <a:pt x="0" y="8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342">
                <a:extLst>
                  <a:ext uri="{FF2B5EF4-FFF2-40B4-BE49-F238E27FC236}">
                    <a16:creationId xmlns="" xmlns:a16="http://schemas.microsoft.com/office/drawing/2014/main" id="{B5E44716-BEC7-4D24-B035-A27A8BE597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67150" y="1187450"/>
                <a:ext cx="192087" cy="71438"/>
              </a:xfrm>
              <a:custGeom>
                <a:avLst/>
                <a:gdLst>
                  <a:gd name="T0" fmla="*/ 1 w 51"/>
                  <a:gd name="T1" fmla="*/ 13 h 19"/>
                  <a:gd name="T2" fmla="*/ 0 w 51"/>
                  <a:gd name="T3" fmla="*/ 16 h 19"/>
                  <a:gd name="T4" fmla="*/ 8 w 51"/>
                  <a:gd name="T5" fmla="*/ 13 h 19"/>
                  <a:gd name="T6" fmla="*/ 51 w 51"/>
                  <a:gd name="T7" fmla="*/ 19 h 19"/>
                  <a:gd name="T8" fmla="*/ 27 w 51"/>
                  <a:gd name="T9" fmla="*/ 0 h 19"/>
                  <a:gd name="T10" fmla="*/ 1 w 51"/>
                  <a:gd name="T11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9">
                    <a:moveTo>
                      <a:pt x="1" y="13"/>
                    </a:moveTo>
                    <a:cubicBezTo>
                      <a:pt x="1" y="14"/>
                      <a:pt x="0" y="15"/>
                      <a:pt x="0" y="16"/>
                    </a:cubicBezTo>
                    <a:cubicBezTo>
                      <a:pt x="3" y="15"/>
                      <a:pt x="5" y="14"/>
                      <a:pt x="8" y="13"/>
                    </a:cubicBezTo>
                    <a:cubicBezTo>
                      <a:pt x="21" y="9"/>
                      <a:pt x="35" y="11"/>
                      <a:pt x="51" y="19"/>
                    </a:cubicBezTo>
                    <a:cubicBezTo>
                      <a:pt x="46" y="10"/>
                      <a:pt x="38" y="3"/>
                      <a:pt x="27" y="0"/>
                    </a:cubicBezTo>
                    <a:cubicBezTo>
                      <a:pt x="17" y="8"/>
                      <a:pt x="7" y="11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343">
                <a:extLst>
                  <a:ext uri="{FF2B5EF4-FFF2-40B4-BE49-F238E27FC236}">
                    <a16:creationId xmlns="" xmlns:a16="http://schemas.microsoft.com/office/drawing/2014/main" id="{E9CC8960-A519-413C-9996-07DDCA025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6825" y="1236663"/>
                <a:ext cx="49212" cy="60325"/>
              </a:xfrm>
              <a:custGeom>
                <a:avLst/>
                <a:gdLst>
                  <a:gd name="T0" fmla="*/ 13 w 13"/>
                  <a:gd name="T1" fmla="*/ 4 h 16"/>
                  <a:gd name="T2" fmla="*/ 13 w 13"/>
                  <a:gd name="T3" fmla="*/ 0 h 16"/>
                  <a:gd name="T4" fmla="*/ 8 w 13"/>
                  <a:gd name="T5" fmla="*/ 1 h 16"/>
                  <a:gd name="T6" fmla="*/ 7 w 13"/>
                  <a:gd name="T7" fmla="*/ 1 h 16"/>
                  <a:gd name="T8" fmla="*/ 0 w 13"/>
                  <a:gd name="T9" fmla="*/ 16 h 16"/>
                  <a:gd name="T10" fmla="*/ 13 w 13"/>
                  <a:gd name="T11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6">
                    <a:moveTo>
                      <a:pt x="13" y="4"/>
                    </a:moveTo>
                    <a:cubicBezTo>
                      <a:pt x="13" y="3"/>
                      <a:pt x="13" y="2"/>
                      <a:pt x="13" y="0"/>
                    </a:cubicBezTo>
                    <a:cubicBezTo>
                      <a:pt x="11" y="1"/>
                      <a:pt x="9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3" y="5"/>
                      <a:pt x="1" y="10"/>
                      <a:pt x="0" y="16"/>
                    </a:cubicBezTo>
                    <a:cubicBezTo>
                      <a:pt x="2" y="13"/>
                      <a:pt x="7" y="8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344">
                <a:extLst>
                  <a:ext uri="{FF2B5EF4-FFF2-40B4-BE49-F238E27FC236}">
                    <a16:creationId xmlns="" xmlns:a16="http://schemas.microsoft.com/office/drawing/2014/main" id="{FFF7E14D-EE2D-4C4D-9298-BBF144021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0325" y="1292225"/>
                <a:ext cx="180975" cy="153988"/>
              </a:xfrm>
              <a:custGeom>
                <a:avLst/>
                <a:gdLst>
                  <a:gd name="T0" fmla="*/ 2 w 48"/>
                  <a:gd name="T1" fmla="*/ 2 h 41"/>
                  <a:gd name="T2" fmla="*/ 0 w 48"/>
                  <a:gd name="T3" fmla="*/ 2 h 41"/>
                  <a:gd name="T4" fmla="*/ 26 w 48"/>
                  <a:gd name="T5" fmla="*/ 41 h 41"/>
                  <a:gd name="T6" fmla="*/ 48 w 48"/>
                  <a:gd name="T7" fmla="*/ 26 h 41"/>
                  <a:gd name="T8" fmla="*/ 2 w 48"/>
                  <a:gd name="T9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1">
                    <a:moveTo>
                      <a:pt x="2" y="2"/>
                    </a:moveTo>
                    <a:cubicBezTo>
                      <a:pt x="2" y="2"/>
                      <a:pt x="1" y="2"/>
                      <a:pt x="0" y="2"/>
                    </a:cubicBezTo>
                    <a:cubicBezTo>
                      <a:pt x="3" y="18"/>
                      <a:pt x="12" y="31"/>
                      <a:pt x="26" y="41"/>
                    </a:cubicBezTo>
                    <a:cubicBezTo>
                      <a:pt x="36" y="39"/>
                      <a:pt x="43" y="34"/>
                      <a:pt x="48" y="26"/>
                    </a:cubicBezTo>
                    <a:cubicBezTo>
                      <a:pt x="39" y="18"/>
                      <a:pt x="17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345">
                <a:extLst>
                  <a:ext uri="{FF2B5EF4-FFF2-40B4-BE49-F238E27FC236}">
                    <a16:creationId xmlns="" xmlns:a16="http://schemas.microsoft.com/office/drawing/2014/main" id="{E3076202-088C-46BF-A12E-AE772B216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67150" y="1231900"/>
                <a:ext cx="206375" cy="147638"/>
              </a:xfrm>
              <a:custGeom>
                <a:avLst/>
                <a:gdLst>
                  <a:gd name="T0" fmla="*/ 9 w 55"/>
                  <a:gd name="T1" fmla="*/ 4 h 39"/>
                  <a:gd name="T2" fmla="*/ 0 w 55"/>
                  <a:gd name="T3" fmla="*/ 7 h 39"/>
                  <a:gd name="T4" fmla="*/ 1 w 55"/>
                  <a:gd name="T5" fmla="*/ 15 h 39"/>
                  <a:gd name="T6" fmla="*/ 3 w 55"/>
                  <a:gd name="T7" fmla="*/ 15 h 39"/>
                  <a:gd name="T8" fmla="*/ 51 w 55"/>
                  <a:gd name="T9" fmla="*/ 39 h 39"/>
                  <a:gd name="T10" fmla="*/ 55 w 55"/>
                  <a:gd name="T11" fmla="*/ 23 h 39"/>
                  <a:gd name="T12" fmla="*/ 53 w 55"/>
                  <a:gd name="T13" fmla="*/ 12 h 39"/>
                  <a:gd name="T14" fmla="*/ 9 w 55"/>
                  <a:gd name="T15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39">
                    <a:moveTo>
                      <a:pt x="9" y="4"/>
                    </a:moveTo>
                    <a:cubicBezTo>
                      <a:pt x="5" y="5"/>
                      <a:pt x="3" y="6"/>
                      <a:pt x="0" y="7"/>
                    </a:cubicBezTo>
                    <a:cubicBezTo>
                      <a:pt x="0" y="10"/>
                      <a:pt x="0" y="12"/>
                      <a:pt x="1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19" y="13"/>
                      <a:pt x="40" y="30"/>
                      <a:pt x="51" y="39"/>
                    </a:cubicBezTo>
                    <a:cubicBezTo>
                      <a:pt x="53" y="34"/>
                      <a:pt x="55" y="29"/>
                      <a:pt x="55" y="23"/>
                    </a:cubicBezTo>
                    <a:cubicBezTo>
                      <a:pt x="55" y="19"/>
                      <a:pt x="54" y="15"/>
                      <a:pt x="53" y="12"/>
                    </a:cubicBezTo>
                    <a:cubicBezTo>
                      <a:pt x="36" y="3"/>
                      <a:pt x="21" y="0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Freeform 346">
                <a:extLst>
                  <a:ext uri="{FF2B5EF4-FFF2-40B4-BE49-F238E27FC236}">
                    <a16:creationId xmlns="" xmlns:a16="http://schemas.microsoft.com/office/drawing/2014/main" id="{A5C14E22-D003-4A1F-8D92-AC6FD0EB7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6825" y="1266825"/>
                <a:ext cx="52387" cy="127000"/>
              </a:xfrm>
              <a:custGeom>
                <a:avLst/>
                <a:gdLst>
                  <a:gd name="T0" fmla="*/ 11 w 14"/>
                  <a:gd name="T1" fmla="*/ 10 h 34"/>
                  <a:gd name="T2" fmla="*/ 14 w 14"/>
                  <a:gd name="T3" fmla="*/ 7 h 34"/>
                  <a:gd name="T4" fmla="*/ 14 w 14"/>
                  <a:gd name="T5" fmla="*/ 6 h 34"/>
                  <a:gd name="T6" fmla="*/ 13 w 14"/>
                  <a:gd name="T7" fmla="*/ 0 h 34"/>
                  <a:gd name="T8" fmla="*/ 0 w 14"/>
                  <a:gd name="T9" fmla="*/ 15 h 34"/>
                  <a:gd name="T10" fmla="*/ 6 w 14"/>
                  <a:gd name="T11" fmla="*/ 34 h 34"/>
                  <a:gd name="T12" fmla="*/ 11 w 14"/>
                  <a:gd name="T1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4">
                    <a:moveTo>
                      <a:pt x="11" y="10"/>
                    </a:moveTo>
                    <a:cubicBezTo>
                      <a:pt x="12" y="9"/>
                      <a:pt x="13" y="8"/>
                      <a:pt x="14" y="7"/>
                    </a:cubicBezTo>
                    <a:cubicBezTo>
                      <a:pt x="14" y="7"/>
                      <a:pt x="14" y="7"/>
                      <a:pt x="14" y="6"/>
                    </a:cubicBezTo>
                    <a:cubicBezTo>
                      <a:pt x="13" y="4"/>
                      <a:pt x="13" y="2"/>
                      <a:pt x="13" y="0"/>
                    </a:cubicBezTo>
                    <a:cubicBezTo>
                      <a:pt x="8" y="4"/>
                      <a:pt x="2" y="11"/>
                      <a:pt x="0" y="15"/>
                    </a:cubicBezTo>
                    <a:cubicBezTo>
                      <a:pt x="0" y="22"/>
                      <a:pt x="2" y="29"/>
                      <a:pt x="6" y="34"/>
                    </a:cubicBezTo>
                    <a:cubicBezTo>
                      <a:pt x="6" y="28"/>
                      <a:pt x="6" y="16"/>
                      <a:pt x="1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347">
                <a:extLst>
                  <a:ext uri="{FF2B5EF4-FFF2-40B4-BE49-F238E27FC236}">
                    <a16:creationId xmlns="" xmlns:a16="http://schemas.microsoft.com/office/drawing/2014/main" id="{7A2D06C7-AA50-4247-81BB-0DBBE0FB9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36988" y="1308100"/>
                <a:ext cx="115887" cy="142875"/>
              </a:xfrm>
              <a:custGeom>
                <a:avLst/>
                <a:gdLst>
                  <a:gd name="T0" fmla="*/ 6 w 31"/>
                  <a:gd name="T1" fmla="*/ 0 h 38"/>
                  <a:gd name="T2" fmla="*/ 5 w 31"/>
                  <a:gd name="T3" fmla="*/ 1 h 38"/>
                  <a:gd name="T4" fmla="*/ 1 w 31"/>
                  <a:gd name="T5" fmla="*/ 27 h 38"/>
                  <a:gd name="T6" fmla="*/ 27 w 31"/>
                  <a:gd name="T7" fmla="*/ 38 h 38"/>
                  <a:gd name="T8" fmla="*/ 31 w 31"/>
                  <a:gd name="T9" fmla="*/ 38 h 38"/>
                  <a:gd name="T10" fmla="*/ 6 w 31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8">
                    <a:moveTo>
                      <a:pt x="6" y="0"/>
                    </a:moveTo>
                    <a:cubicBezTo>
                      <a:pt x="6" y="0"/>
                      <a:pt x="6" y="1"/>
                      <a:pt x="5" y="1"/>
                    </a:cubicBezTo>
                    <a:cubicBezTo>
                      <a:pt x="0" y="8"/>
                      <a:pt x="1" y="23"/>
                      <a:pt x="1" y="27"/>
                    </a:cubicBezTo>
                    <a:cubicBezTo>
                      <a:pt x="8" y="34"/>
                      <a:pt x="17" y="38"/>
                      <a:pt x="27" y="38"/>
                    </a:cubicBezTo>
                    <a:cubicBezTo>
                      <a:pt x="28" y="38"/>
                      <a:pt x="30" y="38"/>
                      <a:pt x="31" y="38"/>
                    </a:cubicBezTo>
                    <a:cubicBezTo>
                      <a:pt x="15" y="26"/>
                      <a:pt x="9" y="1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Freeform 348">
                <a:extLst>
                  <a:ext uri="{FF2B5EF4-FFF2-40B4-BE49-F238E27FC236}">
                    <a16:creationId xmlns="" xmlns:a16="http://schemas.microsoft.com/office/drawing/2014/main" id="{5736DBFD-AA5D-4B1F-A336-FACFD3DFB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92313" y="-1227138"/>
                <a:ext cx="15875" cy="15875"/>
              </a:xfrm>
              <a:custGeom>
                <a:avLst/>
                <a:gdLst>
                  <a:gd name="T0" fmla="*/ 4 w 4"/>
                  <a:gd name="T1" fmla="*/ 3 h 4"/>
                  <a:gd name="T2" fmla="*/ 4 w 4"/>
                  <a:gd name="T3" fmla="*/ 0 h 4"/>
                  <a:gd name="T4" fmla="*/ 0 w 4"/>
                  <a:gd name="T5" fmla="*/ 4 h 4"/>
                  <a:gd name="T6" fmla="*/ 4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3"/>
                    </a:moveTo>
                    <a:cubicBezTo>
                      <a:pt x="4" y="2"/>
                      <a:pt x="4" y="1"/>
                      <a:pt x="4" y="0"/>
                    </a:cubicBezTo>
                    <a:cubicBezTo>
                      <a:pt x="3" y="1"/>
                      <a:pt x="1" y="2"/>
                      <a:pt x="0" y="4"/>
                    </a:cubicBezTo>
                    <a:cubicBezTo>
                      <a:pt x="1" y="4"/>
                      <a:pt x="2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Freeform 349">
                <a:extLst>
                  <a:ext uri="{FF2B5EF4-FFF2-40B4-BE49-F238E27FC236}">
                    <a16:creationId xmlns="" xmlns:a16="http://schemas.microsoft.com/office/drawing/2014/main" id="{D7AB3B9A-B7FD-4386-BC34-855D1E49B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4538" y="-1246188"/>
                <a:ext cx="65087" cy="30163"/>
              </a:xfrm>
              <a:custGeom>
                <a:avLst/>
                <a:gdLst>
                  <a:gd name="T0" fmla="*/ 0 w 17"/>
                  <a:gd name="T1" fmla="*/ 8 h 8"/>
                  <a:gd name="T2" fmla="*/ 17 w 17"/>
                  <a:gd name="T3" fmla="*/ 0 h 8"/>
                  <a:gd name="T4" fmla="*/ 14 w 17"/>
                  <a:gd name="T5" fmla="*/ 0 h 8"/>
                  <a:gd name="T6" fmla="*/ 1 w 17"/>
                  <a:gd name="T7" fmla="*/ 3 h 8"/>
                  <a:gd name="T8" fmla="*/ 0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0" y="8"/>
                    </a:moveTo>
                    <a:cubicBezTo>
                      <a:pt x="5" y="7"/>
                      <a:pt x="11" y="4"/>
                      <a:pt x="17" y="0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0" y="0"/>
                      <a:pt x="5" y="1"/>
                      <a:pt x="1" y="3"/>
                    </a:cubicBezTo>
                    <a:cubicBezTo>
                      <a:pt x="1" y="4"/>
                      <a:pt x="0" y="6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350">
                <a:extLst>
                  <a:ext uri="{FF2B5EF4-FFF2-40B4-BE49-F238E27FC236}">
                    <a16:creationId xmlns="" xmlns:a16="http://schemas.microsoft.com/office/drawing/2014/main" id="{1FCCF8B4-7552-4E23-A170-05C70A7F2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4538" y="-1241425"/>
                <a:ext cx="147637" cy="52388"/>
              </a:xfrm>
              <a:custGeom>
                <a:avLst/>
                <a:gdLst>
                  <a:gd name="T0" fmla="*/ 0 w 39"/>
                  <a:gd name="T1" fmla="*/ 9 h 14"/>
                  <a:gd name="T2" fmla="*/ 0 w 39"/>
                  <a:gd name="T3" fmla="*/ 12 h 14"/>
                  <a:gd name="T4" fmla="*/ 5 w 39"/>
                  <a:gd name="T5" fmla="*/ 10 h 14"/>
                  <a:gd name="T6" fmla="*/ 39 w 39"/>
                  <a:gd name="T7" fmla="*/ 14 h 14"/>
                  <a:gd name="T8" fmla="*/ 21 w 39"/>
                  <a:gd name="T9" fmla="*/ 0 h 14"/>
                  <a:gd name="T10" fmla="*/ 0 w 39"/>
                  <a:gd name="T11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4">
                    <a:moveTo>
                      <a:pt x="0" y="9"/>
                    </a:moveTo>
                    <a:cubicBezTo>
                      <a:pt x="0" y="10"/>
                      <a:pt x="0" y="11"/>
                      <a:pt x="0" y="12"/>
                    </a:cubicBezTo>
                    <a:cubicBezTo>
                      <a:pt x="1" y="11"/>
                      <a:pt x="3" y="10"/>
                      <a:pt x="5" y="10"/>
                    </a:cubicBezTo>
                    <a:cubicBezTo>
                      <a:pt x="15" y="7"/>
                      <a:pt x="27" y="8"/>
                      <a:pt x="39" y="14"/>
                    </a:cubicBezTo>
                    <a:cubicBezTo>
                      <a:pt x="36" y="7"/>
                      <a:pt x="29" y="2"/>
                      <a:pt x="21" y="0"/>
                    </a:cubicBezTo>
                    <a:cubicBezTo>
                      <a:pt x="12" y="6"/>
                      <a:pt x="5" y="8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351">
                <a:extLst>
                  <a:ext uri="{FF2B5EF4-FFF2-40B4-BE49-F238E27FC236}">
                    <a16:creationId xmlns="" xmlns:a16="http://schemas.microsoft.com/office/drawing/2014/main" id="{0B566D7F-3D77-477E-95FE-5A5D03609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6913" y="-1204913"/>
                <a:ext cx="36512" cy="46038"/>
              </a:xfrm>
              <a:custGeom>
                <a:avLst/>
                <a:gdLst>
                  <a:gd name="T0" fmla="*/ 10 w 10"/>
                  <a:gd name="T1" fmla="*/ 3 h 12"/>
                  <a:gd name="T2" fmla="*/ 10 w 10"/>
                  <a:gd name="T3" fmla="*/ 0 h 12"/>
                  <a:gd name="T4" fmla="*/ 6 w 10"/>
                  <a:gd name="T5" fmla="*/ 0 h 12"/>
                  <a:gd name="T6" fmla="*/ 5 w 10"/>
                  <a:gd name="T7" fmla="*/ 0 h 12"/>
                  <a:gd name="T8" fmla="*/ 0 w 10"/>
                  <a:gd name="T9" fmla="*/ 12 h 12"/>
                  <a:gd name="T10" fmla="*/ 10 w 10"/>
                  <a:gd name="T11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2">
                    <a:moveTo>
                      <a:pt x="10" y="3"/>
                    </a:moveTo>
                    <a:cubicBezTo>
                      <a:pt x="10" y="2"/>
                      <a:pt x="10" y="1"/>
                      <a:pt x="10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4"/>
                      <a:pt x="1" y="8"/>
                      <a:pt x="0" y="12"/>
                    </a:cubicBezTo>
                    <a:cubicBezTo>
                      <a:pt x="2" y="10"/>
                      <a:pt x="5" y="6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352">
                <a:extLst>
                  <a:ext uri="{FF2B5EF4-FFF2-40B4-BE49-F238E27FC236}">
                    <a16:creationId xmlns="" xmlns:a16="http://schemas.microsoft.com/office/drawing/2014/main" id="{E2B7797A-8C4B-4C81-8308-1DA3477D9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4538" y="-1158875"/>
                <a:ext cx="142875" cy="119063"/>
              </a:xfrm>
              <a:custGeom>
                <a:avLst/>
                <a:gdLst>
                  <a:gd name="T0" fmla="*/ 2 w 38"/>
                  <a:gd name="T1" fmla="*/ 1 h 32"/>
                  <a:gd name="T2" fmla="*/ 0 w 38"/>
                  <a:gd name="T3" fmla="*/ 1 h 32"/>
                  <a:gd name="T4" fmla="*/ 21 w 38"/>
                  <a:gd name="T5" fmla="*/ 32 h 32"/>
                  <a:gd name="T6" fmla="*/ 38 w 38"/>
                  <a:gd name="T7" fmla="*/ 19 h 32"/>
                  <a:gd name="T8" fmla="*/ 2 w 38"/>
                  <a:gd name="T9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2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13"/>
                      <a:pt x="9" y="24"/>
                      <a:pt x="21" y="32"/>
                    </a:cubicBezTo>
                    <a:cubicBezTo>
                      <a:pt x="28" y="30"/>
                      <a:pt x="34" y="26"/>
                      <a:pt x="38" y="19"/>
                    </a:cubicBezTo>
                    <a:cubicBezTo>
                      <a:pt x="31" y="13"/>
                      <a:pt x="14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Freeform 353">
                <a:extLst>
                  <a:ext uri="{FF2B5EF4-FFF2-40B4-BE49-F238E27FC236}">
                    <a16:creationId xmlns="" xmlns:a16="http://schemas.microsoft.com/office/drawing/2014/main" id="{A786EF37-926C-43DE-BCB0-9E96A5014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4538" y="-1208088"/>
                <a:ext cx="158750" cy="112713"/>
              </a:xfrm>
              <a:custGeom>
                <a:avLst/>
                <a:gdLst>
                  <a:gd name="T0" fmla="*/ 6 w 42"/>
                  <a:gd name="T1" fmla="*/ 3 h 30"/>
                  <a:gd name="T2" fmla="*/ 0 w 42"/>
                  <a:gd name="T3" fmla="*/ 6 h 30"/>
                  <a:gd name="T4" fmla="*/ 0 w 42"/>
                  <a:gd name="T5" fmla="*/ 12 h 30"/>
                  <a:gd name="T6" fmla="*/ 2 w 42"/>
                  <a:gd name="T7" fmla="*/ 11 h 30"/>
                  <a:gd name="T8" fmla="*/ 39 w 42"/>
                  <a:gd name="T9" fmla="*/ 30 h 30"/>
                  <a:gd name="T10" fmla="*/ 42 w 42"/>
                  <a:gd name="T11" fmla="*/ 18 h 30"/>
                  <a:gd name="T12" fmla="*/ 41 w 42"/>
                  <a:gd name="T13" fmla="*/ 9 h 30"/>
                  <a:gd name="T14" fmla="*/ 6 w 42"/>
                  <a:gd name="T15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0">
                    <a:moveTo>
                      <a:pt x="6" y="3"/>
                    </a:moveTo>
                    <a:cubicBezTo>
                      <a:pt x="4" y="4"/>
                      <a:pt x="1" y="5"/>
                      <a:pt x="0" y="6"/>
                    </a:cubicBezTo>
                    <a:cubicBezTo>
                      <a:pt x="0" y="7"/>
                      <a:pt x="0" y="9"/>
                      <a:pt x="0" y="12"/>
                    </a:cubicBezTo>
                    <a:cubicBezTo>
                      <a:pt x="0" y="11"/>
                      <a:pt x="1" y="11"/>
                      <a:pt x="2" y="11"/>
                    </a:cubicBezTo>
                    <a:cubicBezTo>
                      <a:pt x="14" y="10"/>
                      <a:pt x="31" y="23"/>
                      <a:pt x="39" y="30"/>
                    </a:cubicBezTo>
                    <a:cubicBezTo>
                      <a:pt x="41" y="26"/>
                      <a:pt x="42" y="22"/>
                      <a:pt x="42" y="18"/>
                    </a:cubicBezTo>
                    <a:cubicBezTo>
                      <a:pt x="42" y="15"/>
                      <a:pt x="42" y="12"/>
                      <a:pt x="41" y="9"/>
                    </a:cubicBezTo>
                    <a:cubicBezTo>
                      <a:pt x="28" y="2"/>
                      <a:pt x="16" y="0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Freeform 354">
                <a:extLst>
                  <a:ext uri="{FF2B5EF4-FFF2-40B4-BE49-F238E27FC236}">
                    <a16:creationId xmlns="" xmlns:a16="http://schemas.microsoft.com/office/drawing/2014/main" id="{81557AE3-4152-4400-97AC-DB52AE33A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2150" y="-1181100"/>
                <a:ext cx="46037" cy="100013"/>
              </a:xfrm>
              <a:custGeom>
                <a:avLst/>
                <a:gdLst>
                  <a:gd name="T0" fmla="*/ 9 w 12"/>
                  <a:gd name="T1" fmla="*/ 8 h 27"/>
                  <a:gd name="T2" fmla="*/ 12 w 12"/>
                  <a:gd name="T3" fmla="*/ 6 h 27"/>
                  <a:gd name="T4" fmla="*/ 11 w 12"/>
                  <a:gd name="T5" fmla="*/ 5 h 27"/>
                  <a:gd name="T6" fmla="*/ 11 w 12"/>
                  <a:gd name="T7" fmla="*/ 0 h 27"/>
                  <a:gd name="T8" fmla="*/ 0 w 12"/>
                  <a:gd name="T9" fmla="*/ 12 h 27"/>
                  <a:gd name="T10" fmla="*/ 5 w 12"/>
                  <a:gd name="T11" fmla="*/ 27 h 27"/>
                  <a:gd name="T12" fmla="*/ 9 w 12"/>
                  <a:gd name="T1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7">
                    <a:moveTo>
                      <a:pt x="9" y="8"/>
                    </a:moveTo>
                    <a:cubicBezTo>
                      <a:pt x="10" y="7"/>
                      <a:pt x="11" y="6"/>
                      <a:pt x="12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3"/>
                      <a:pt x="11" y="2"/>
                      <a:pt x="11" y="0"/>
                    </a:cubicBezTo>
                    <a:cubicBezTo>
                      <a:pt x="7" y="3"/>
                      <a:pt x="3" y="9"/>
                      <a:pt x="0" y="12"/>
                    </a:cubicBezTo>
                    <a:cubicBezTo>
                      <a:pt x="1" y="17"/>
                      <a:pt x="2" y="22"/>
                      <a:pt x="5" y="27"/>
                    </a:cubicBezTo>
                    <a:cubicBezTo>
                      <a:pt x="5" y="22"/>
                      <a:pt x="5" y="13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Freeform 355">
                <a:extLst>
                  <a:ext uri="{FF2B5EF4-FFF2-40B4-BE49-F238E27FC236}">
                    <a16:creationId xmlns="" xmlns:a16="http://schemas.microsoft.com/office/drawing/2014/main" id="{60A3644C-B0E0-433F-B386-DFD1831E6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89138" y="-1152525"/>
                <a:ext cx="90487" cy="117475"/>
              </a:xfrm>
              <a:custGeom>
                <a:avLst/>
                <a:gdLst>
                  <a:gd name="T0" fmla="*/ 5 w 24"/>
                  <a:gd name="T1" fmla="*/ 0 h 31"/>
                  <a:gd name="T2" fmla="*/ 4 w 24"/>
                  <a:gd name="T3" fmla="*/ 1 h 31"/>
                  <a:gd name="T4" fmla="*/ 1 w 24"/>
                  <a:gd name="T5" fmla="*/ 22 h 31"/>
                  <a:gd name="T6" fmla="*/ 21 w 24"/>
                  <a:gd name="T7" fmla="*/ 31 h 31"/>
                  <a:gd name="T8" fmla="*/ 24 w 24"/>
                  <a:gd name="T9" fmla="*/ 30 h 31"/>
                  <a:gd name="T10" fmla="*/ 5 w 24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1">
                    <a:moveTo>
                      <a:pt x="5" y="0"/>
                    </a:moveTo>
                    <a:cubicBezTo>
                      <a:pt x="5" y="1"/>
                      <a:pt x="4" y="1"/>
                      <a:pt x="4" y="1"/>
                    </a:cubicBezTo>
                    <a:cubicBezTo>
                      <a:pt x="0" y="6"/>
                      <a:pt x="1" y="18"/>
                      <a:pt x="1" y="22"/>
                    </a:cubicBezTo>
                    <a:cubicBezTo>
                      <a:pt x="6" y="27"/>
                      <a:pt x="13" y="31"/>
                      <a:pt x="21" y="31"/>
                    </a:cubicBezTo>
                    <a:cubicBezTo>
                      <a:pt x="22" y="31"/>
                      <a:pt x="23" y="30"/>
                      <a:pt x="24" y="30"/>
                    </a:cubicBezTo>
                    <a:cubicBezTo>
                      <a:pt x="12" y="21"/>
                      <a:pt x="7" y="9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356">
                <a:extLst>
                  <a:ext uri="{FF2B5EF4-FFF2-40B4-BE49-F238E27FC236}">
                    <a16:creationId xmlns="" xmlns:a16="http://schemas.microsoft.com/office/drawing/2014/main" id="{845A9F58-5839-48A9-ADB5-BEBB71807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14900" y="-2157413"/>
                <a:ext cx="15875" cy="11113"/>
              </a:xfrm>
              <a:custGeom>
                <a:avLst/>
                <a:gdLst>
                  <a:gd name="T0" fmla="*/ 3 w 4"/>
                  <a:gd name="T1" fmla="*/ 3 h 3"/>
                  <a:gd name="T2" fmla="*/ 4 w 4"/>
                  <a:gd name="T3" fmla="*/ 0 h 3"/>
                  <a:gd name="T4" fmla="*/ 0 w 4"/>
                  <a:gd name="T5" fmla="*/ 3 h 3"/>
                  <a:gd name="T6" fmla="*/ 3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cubicBezTo>
                      <a:pt x="4" y="2"/>
                      <a:pt x="4" y="1"/>
                      <a:pt x="4" y="0"/>
                    </a:cubicBezTo>
                    <a:cubicBezTo>
                      <a:pt x="3" y="1"/>
                      <a:pt x="1" y="2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Freeform 357">
                <a:extLst>
                  <a:ext uri="{FF2B5EF4-FFF2-40B4-BE49-F238E27FC236}">
                    <a16:creationId xmlns="" xmlns:a16="http://schemas.microsoft.com/office/drawing/2014/main" id="{BE14D406-7366-4566-A934-A076B22A7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7125" y="-2176463"/>
                <a:ext cx="57150" cy="25400"/>
              </a:xfrm>
              <a:custGeom>
                <a:avLst/>
                <a:gdLst>
                  <a:gd name="T0" fmla="*/ 0 w 15"/>
                  <a:gd name="T1" fmla="*/ 7 h 7"/>
                  <a:gd name="T2" fmla="*/ 15 w 15"/>
                  <a:gd name="T3" fmla="*/ 1 h 7"/>
                  <a:gd name="T4" fmla="*/ 13 w 15"/>
                  <a:gd name="T5" fmla="*/ 0 h 7"/>
                  <a:gd name="T6" fmla="*/ 1 w 15"/>
                  <a:gd name="T7" fmla="*/ 3 h 7"/>
                  <a:gd name="T8" fmla="*/ 0 w 1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7">
                    <a:moveTo>
                      <a:pt x="0" y="7"/>
                    </a:moveTo>
                    <a:cubicBezTo>
                      <a:pt x="4" y="6"/>
                      <a:pt x="9" y="5"/>
                      <a:pt x="15" y="1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8" y="0"/>
                      <a:pt x="4" y="1"/>
                      <a:pt x="1" y="3"/>
                    </a:cubicBezTo>
                    <a:cubicBezTo>
                      <a:pt x="0" y="4"/>
                      <a:pt x="0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358">
                <a:extLst>
                  <a:ext uri="{FF2B5EF4-FFF2-40B4-BE49-F238E27FC236}">
                    <a16:creationId xmlns="" xmlns:a16="http://schemas.microsoft.com/office/drawing/2014/main" id="{AC7C0483-4B84-4A44-A19E-5D20FCDEC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950" y="-2173288"/>
                <a:ext cx="134937" cy="49213"/>
              </a:xfrm>
              <a:custGeom>
                <a:avLst/>
                <a:gdLst>
                  <a:gd name="T0" fmla="*/ 0 w 36"/>
                  <a:gd name="T1" fmla="*/ 9 h 13"/>
                  <a:gd name="T2" fmla="*/ 0 w 36"/>
                  <a:gd name="T3" fmla="*/ 11 h 13"/>
                  <a:gd name="T4" fmla="*/ 5 w 36"/>
                  <a:gd name="T5" fmla="*/ 9 h 13"/>
                  <a:gd name="T6" fmla="*/ 36 w 36"/>
                  <a:gd name="T7" fmla="*/ 13 h 13"/>
                  <a:gd name="T8" fmla="*/ 19 w 36"/>
                  <a:gd name="T9" fmla="*/ 0 h 13"/>
                  <a:gd name="T10" fmla="*/ 0 w 36"/>
                  <a:gd name="T1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3">
                    <a:moveTo>
                      <a:pt x="0" y="9"/>
                    </a:moveTo>
                    <a:cubicBezTo>
                      <a:pt x="0" y="10"/>
                      <a:pt x="0" y="10"/>
                      <a:pt x="0" y="11"/>
                    </a:cubicBezTo>
                    <a:cubicBezTo>
                      <a:pt x="2" y="10"/>
                      <a:pt x="4" y="10"/>
                      <a:pt x="5" y="9"/>
                    </a:cubicBezTo>
                    <a:cubicBezTo>
                      <a:pt x="15" y="7"/>
                      <a:pt x="25" y="8"/>
                      <a:pt x="36" y="13"/>
                    </a:cubicBezTo>
                    <a:cubicBezTo>
                      <a:pt x="33" y="7"/>
                      <a:pt x="27" y="2"/>
                      <a:pt x="19" y="0"/>
                    </a:cubicBezTo>
                    <a:cubicBezTo>
                      <a:pt x="12" y="6"/>
                      <a:pt x="5" y="8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Freeform 359">
                <a:extLst>
                  <a:ext uri="{FF2B5EF4-FFF2-40B4-BE49-F238E27FC236}">
                    <a16:creationId xmlns="" xmlns:a16="http://schemas.microsoft.com/office/drawing/2014/main" id="{37A75C5D-7B0B-4637-B7AA-33B4E921C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92675" y="-2139950"/>
                <a:ext cx="33337" cy="41275"/>
              </a:xfrm>
              <a:custGeom>
                <a:avLst/>
                <a:gdLst>
                  <a:gd name="T0" fmla="*/ 9 w 9"/>
                  <a:gd name="T1" fmla="*/ 3 h 11"/>
                  <a:gd name="T2" fmla="*/ 9 w 9"/>
                  <a:gd name="T3" fmla="*/ 0 h 11"/>
                  <a:gd name="T4" fmla="*/ 5 w 9"/>
                  <a:gd name="T5" fmla="*/ 1 h 11"/>
                  <a:gd name="T6" fmla="*/ 4 w 9"/>
                  <a:gd name="T7" fmla="*/ 1 h 11"/>
                  <a:gd name="T8" fmla="*/ 0 w 9"/>
                  <a:gd name="T9" fmla="*/ 11 h 11"/>
                  <a:gd name="T10" fmla="*/ 9 w 9"/>
                  <a:gd name="T1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1">
                    <a:moveTo>
                      <a:pt x="9" y="3"/>
                    </a:moveTo>
                    <a:cubicBezTo>
                      <a:pt x="9" y="2"/>
                      <a:pt x="9" y="1"/>
                      <a:pt x="9" y="0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2" y="4"/>
                      <a:pt x="0" y="7"/>
                      <a:pt x="0" y="11"/>
                    </a:cubicBezTo>
                    <a:cubicBezTo>
                      <a:pt x="1" y="9"/>
                      <a:pt x="4" y="6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360">
                <a:extLst>
                  <a:ext uri="{FF2B5EF4-FFF2-40B4-BE49-F238E27FC236}">
                    <a16:creationId xmlns="" xmlns:a16="http://schemas.microsoft.com/office/drawing/2014/main" id="{4D48443D-5C32-44D3-A0AE-B14682C1E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7125" y="-2098675"/>
                <a:ext cx="128587" cy="109538"/>
              </a:xfrm>
              <a:custGeom>
                <a:avLst/>
                <a:gdLst>
                  <a:gd name="T0" fmla="*/ 1 w 34"/>
                  <a:gd name="T1" fmla="*/ 1 h 29"/>
                  <a:gd name="T2" fmla="*/ 0 w 34"/>
                  <a:gd name="T3" fmla="*/ 1 h 29"/>
                  <a:gd name="T4" fmla="*/ 18 w 34"/>
                  <a:gd name="T5" fmla="*/ 29 h 29"/>
                  <a:gd name="T6" fmla="*/ 34 w 34"/>
                  <a:gd name="T7" fmla="*/ 18 h 29"/>
                  <a:gd name="T8" fmla="*/ 1 w 34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9">
                    <a:moveTo>
                      <a:pt x="1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2" y="12"/>
                      <a:pt x="8" y="22"/>
                      <a:pt x="18" y="29"/>
                    </a:cubicBezTo>
                    <a:cubicBezTo>
                      <a:pt x="25" y="28"/>
                      <a:pt x="30" y="24"/>
                      <a:pt x="34" y="18"/>
                    </a:cubicBezTo>
                    <a:cubicBezTo>
                      <a:pt x="27" y="12"/>
                      <a:pt x="1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361">
                <a:extLst>
                  <a:ext uri="{FF2B5EF4-FFF2-40B4-BE49-F238E27FC236}">
                    <a16:creationId xmlns="" xmlns:a16="http://schemas.microsoft.com/office/drawing/2014/main" id="{52B76A39-48E2-43A1-A520-16635D621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950" y="-2139950"/>
                <a:ext cx="146050" cy="101600"/>
              </a:xfrm>
              <a:custGeom>
                <a:avLst/>
                <a:gdLst>
                  <a:gd name="T0" fmla="*/ 6 w 39"/>
                  <a:gd name="T1" fmla="*/ 2 h 27"/>
                  <a:gd name="T2" fmla="*/ 0 w 39"/>
                  <a:gd name="T3" fmla="*/ 5 h 27"/>
                  <a:gd name="T4" fmla="*/ 1 w 39"/>
                  <a:gd name="T5" fmla="*/ 10 h 27"/>
                  <a:gd name="T6" fmla="*/ 2 w 39"/>
                  <a:gd name="T7" fmla="*/ 10 h 27"/>
                  <a:gd name="T8" fmla="*/ 36 w 39"/>
                  <a:gd name="T9" fmla="*/ 27 h 27"/>
                  <a:gd name="T10" fmla="*/ 39 w 39"/>
                  <a:gd name="T11" fmla="*/ 16 h 27"/>
                  <a:gd name="T12" fmla="*/ 37 w 39"/>
                  <a:gd name="T13" fmla="*/ 8 h 27"/>
                  <a:gd name="T14" fmla="*/ 6 w 39"/>
                  <a:gd name="T15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7">
                    <a:moveTo>
                      <a:pt x="6" y="2"/>
                    </a:moveTo>
                    <a:cubicBezTo>
                      <a:pt x="4" y="3"/>
                      <a:pt x="2" y="4"/>
                      <a:pt x="0" y="5"/>
                    </a:cubicBezTo>
                    <a:cubicBezTo>
                      <a:pt x="0" y="6"/>
                      <a:pt x="0" y="8"/>
                      <a:pt x="1" y="10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13" y="9"/>
                      <a:pt x="28" y="20"/>
                      <a:pt x="36" y="27"/>
                    </a:cubicBezTo>
                    <a:cubicBezTo>
                      <a:pt x="38" y="24"/>
                      <a:pt x="39" y="20"/>
                      <a:pt x="39" y="16"/>
                    </a:cubicBezTo>
                    <a:cubicBezTo>
                      <a:pt x="39" y="13"/>
                      <a:pt x="38" y="10"/>
                      <a:pt x="37" y="8"/>
                    </a:cubicBezTo>
                    <a:cubicBezTo>
                      <a:pt x="26" y="2"/>
                      <a:pt x="15" y="0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362">
                <a:extLst>
                  <a:ext uri="{FF2B5EF4-FFF2-40B4-BE49-F238E27FC236}">
                    <a16:creationId xmlns="" xmlns:a16="http://schemas.microsoft.com/office/drawing/2014/main" id="{2989358C-50A0-4736-AC40-D6EDF95F5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89500" y="-2116138"/>
                <a:ext cx="36512" cy="88900"/>
              </a:xfrm>
              <a:custGeom>
                <a:avLst/>
                <a:gdLst>
                  <a:gd name="T0" fmla="*/ 8 w 10"/>
                  <a:gd name="T1" fmla="*/ 7 h 24"/>
                  <a:gd name="T2" fmla="*/ 10 w 10"/>
                  <a:gd name="T3" fmla="*/ 5 h 24"/>
                  <a:gd name="T4" fmla="*/ 10 w 10"/>
                  <a:gd name="T5" fmla="*/ 4 h 24"/>
                  <a:gd name="T6" fmla="*/ 10 w 10"/>
                  <a:gd name="T7" fmla="*/ 0 h 24"/>
                  <a:gd name="T8" fmla="*/ 0 w 10"/>
                  <a:gd name="T9" fmla="*/ 10 h 24"/>
                  <a:gd name="T10" fmla="*/ 5 w 10"/>
                  <a:gd name="T11" fmla="*/ 24 h 24"/>
                  <a:gd name="T12" fmla="*/ 8 w 10"/>
                  <a:gd name="T13" fmla="*/ 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4">
                    <a:moveTo>
                      <a:pt x="8" y="7"/>
                    </a:moveTo>
                    <a:cubicBezTo>
                      <a:pt x="9" y="6"/>
                      <a:pt x="10" y="6"/>
                      <a:pt x="10" y="5"/>
                    </a:cubicBezTo>
                    <a:cubicBezTo>
                      <a:pt x="10" y="5"/>
                      <a:pt x="10" y="5"/>
                      <a:pt x="10" y="4"/>
                    </a:cubicBezTo>
                    <a:cubicBezTo>
                      <a:pt x="10" y="3"/>
                      <a:pt x="10" y="1"/>
                      <a:pt x="10" y="0"/>
                    </a:cubicBezTo>
                    <a:cubicBezTo>
                      <a:pt x="6" y="2"/>
                      <a:pt x="2" y="8"/>
                      <a:pt x="0" y="10"/>
                    </a:cubicBezTo>
                    <a:cubicBezTo>
                      <a:pt x="1" y="15"/>
                      <a:pt x="2" y="20"/>
                      <a:pt x="5" y="24"/>
                    </a:cubicBezTo>
                    <a:cubicBezTo>
                      <a:pt x="5" y="20"/>
                      <a:pt x="5" y="11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363">
                <a:extLst>
                  <a:ext uri="{FF2B5EF4-FFF2-40B4-BE49-F238E27FC236}">
                    <a16:creationId xmlns="" xmlns:a16="http://schemas.microsoft.com/office/drawing/2014/main" id="{4E9F9E82-ED58-4530-8905-7189FFEBF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11725" y="-2085975"/>
                <a:ext cx="82550" cy="100013"/>
              </a:xfrm>
              <a:custGeom>
                <a:avLst/>
                <a:gdLst>
                  <a:gd name="T0" fmla="*/ 5 w 22"/>
                  <a:gd name="T1" fmla="*/ 0 h 27"/>
                  <a:gd name="T2" fmla="*/ 4 w 22"/>
                  <a:gd name="T3" fmla="*/ 0 h 27"/>
                  <a:gd name="T4" fmla="*/ 1 w 22"/>
                  <a:gd name="T5" fmla="*/ 19 h 27"/>
                  <a:gd name="T6" fmla="*/ 20 w 22"/>
                  <a:gd name="T7" fmla="*/ 27 h 27"/>
                  <a:gd name="T8" fmla="*/ 22 w 22"/>
                  <a:gd name="T9" fmla="*/ 27 h 27"/>
                  <a:gd name="T10" fmla="*/ 5 w 22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5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0" y="5"/>
                      <a:pt x="1" y="16"/>
                      <a:pt x="1" y="19"/>
                    </a:cubicBezTo>
                    <a:cubicBezTo>
                      <a:pt x="6" y="24"/>
                      <a:pt x="12" y="27"/>
                      <a:pt x="20" y="27"/>
                    </a:cubicBezTo>
                    <a:cubicBezTo>
                      <a:pt x="20" y="27"/>
                      <a:pt x="21" y="27"/>
                      <a:pt x="22" y="27"/>
                    </a:cubicBezTo>
                    <a:cubicBezTo>
                      <a:pt x="11" y="18"/>
                      <a:pt x="6" y="8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364">
                <a:extLst>
                  <a:ext uri="{FF2B5EF4-FFF2-40B4-BE49-F238E27FC236}">
                    <a16:creationId xmlns="" xmlns:a16="http://schemas.microsoft.com/office/drawing/2014/main" id="{0B8AD146-DADF-413A-A5DC-8AFADBCF6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49800" y="-949325"/>
                <a:ext cx="7937" cy="7938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Freeform 365">
                <a:extLst>
                  <a:ext uri="{FF2B5EF4-FFF2-40B4-BE49-F238E27FC236}">
                    <a16:creationId xmlns="" xmlns:a16="http://schemas.microsoft.com/office/drawing/2014/main" id="{A82F86A8-4A93-4A8E-9A3F-E8825730E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5675" y="-960438"/>
                <a:ext cx="36512" cy="15875"/>
              </a:xfrm>
              <a:custGeom>
                <a:avLst/>
                <a:gdLst>
                  <a:gd name="T0" fmla="*/ 0 w 10"/>
                  <a:gd name="T1" fmla="*/ 4 h 4"/>
                  <a:gd name="T2" fmla="*/ 10 w 10"/>
                  <a:gd name="T3" fmla="*/ 0 h 4"/>
                  <a:gd name="T4" fmla="*/ 8 w 10"/>
                  <a:gd name="T5" fmla="*/ 0 h 4"/>
                  <a:gd name="T6" fmla="*/ 0 w 10"/>
                  <a:gd name="T7" fmla="*/ 2 h 4"/>
                  <a:gd name="T8" fmla="*/ 0 w 10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cubicBezTo>
                      <a:pt x="3" y="4"/>
                      <a:pt x="6" y="2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6" y="0"/>
                      <a:pt x="3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366">
                <a:extLst>
                  <a:ext uri="{FF2B5EF4-FFF2-40B4-BE49-F238E27FC236}">
                    <a16:creationId xmlns="" xmlns:a16="http://schemas.microsoft.com/office/drawing/2014/main" id="{BF1BD9C1-6D7D-493A-B709-3DD31BC01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0913" y="-960438"/>
                <a:ext cx="93662" cy="33338"/>
              </a:xfrm>
              <a:custGeom>
                <a:avLst/>
                <a:gdLst>
                  <a:gd name="T0" fmla="*/ 1 w 25"/>
                  <a:gd name="T1" fmla="*/ 6 h 9"/>
                  <a:gd name="T2" fmla="*/ 0 w 25"/>
                  <a:gd name="T3" fmla="*/ 7 h 9"/>
                  <a:gd name="T4" fmla="*/ 4 w 25"/>
                  <a:gd name="T5" fmla="*/ 6 h 9"/>
                  <a:gd name="T6" fmla="*/ 25 w 25"/>
                  <a:gd name="T7" fmla="*/ 9 h 9"/>
                  <a:gd name="T8" fmla="*/ 13 w 25"/>
                  <a:gd name="T9" fmla="*/ 0 h 9"/>
                  <a:gd name="T10" fmla="*/ 1 w 25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9">
                    <a:moveTo>
                      <a:pt x="1" y="6"/>
                    </a:moveTo>
                    <a:cubicBezTo>
                      <a:pt x="1" y="6"/>
                      <a:pt x="0" y="7"/>
                      <a:pt x="0" y="7"/>
                    </a:cubicBezTo>
                    <a:cubicBezTo>
                      <a:pt x="1" y="7"/>
                      <a:pt x="3" y="6"/>
                      <a:pt x="4" y="6"/>
                    </a:cubicBezTo>
                    <a:cubicBezTo>
                      <a:pt x="10" y="4"/>
                      <a:pt x="17" y="5"/>
                      <a:pt x="25" y="9"/>
                    </a:cubicBezTo>
                    <a:cubicBezTo>
                      <a:pt x="23" y="5"/>
                      <a:pt x="18" y="1"/>
                      <a:pt x="13" y="0"/>
                    </a:cubicBezTo>
                    <a:cubicBezTo>
                      <a:pt x="8" y="4"/>
                      <a:pt x="4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367">
                <a:extLst>
                  <a:ext uri="{FF2B5EF4-FFF2-40B4-BE49-F238E27FC236}">
                    <a16:creationId xmlns="" xmlns:a16="http://schemas.microsoft.com/office/drawing/2014/main" id="{CDB8F069-E2AB-4ACB-A0C0-9D3796BFB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5513" y="-938213"/>
                <a:ext cx="22225" cy="30163"/>
              </a:xfrm>
              <a:custGeom>
                <a:avLst/>
                <a:gdLst>
                  <a:gd name="T0" fmla="*/ 6 w 6"/>
                  <a:gd name="T1" fmla="*/ 2 h 8"/>
                  <a:gd name="T2" fmla="*/ 6 w 6"/>
                  <a:gd name="T3" fmla="*/ 0 h 8"/>
                  <a:gd name="T4" fmla="*/ 3 w 6"/>
                  <a:gd name="T5" fmla="*/ 0 h 8"/>
                  <a:gd name="T6" fmla="*/ 3 w 6"/>
                  <a:gd name="T7" fmla="*/ 0 h 8"/>
                  <a:gd name="T8" fmla="*/ 0 w 6"/>
                  <a:gd name="T9" fmla="*/ 8 h 8"/>
                  <a:gd name="T10" fmla="*/ 6 w 6"/>
                  <a:gd name="T1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6" y="2"/>
                    </a:moveTo>
                    <a:cubicBezTo>
                      <a:pt x="6" y="2"/>
                      <a:pt x="6" y="1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3"/>
                      <a:pt x="0" y="5"/>
                      <a:pt x="0" y="8"/>
                    </a:cubicBezTo>
                    <a:cubicBezTo>
                      <a:pt x="1" y="6"/>
                      <a:pt x="3" y="4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368">
                <a:extLst>
                  <a:ext uri="{FF2B5EF4-FFF2-40B4-BE49-F238E27FC236}">
                    <a16:creationId xmlns="" xmlns:a16="http://schemas.microsoft.com/office/drawing/2014/main" id="{A043DC88-34B6-4629-A993-90F8693B78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5675" y="-908050"/>
                <a:ext cx="85725" cy="71438"/>
              </a:xfrm>
              <a:custGeom>
                <a:avLst/>
                <a:gdLst>
                  <a:gd name="T0" fmla="*/ 1 w 23"/>
                  <a:gd name="T1" fmla="*/ 0 h 19"/>
                  <a:gd name="T2" fmla="*/ 0 w 23"/>
                  <a:gd name="T3" fmla="*/ 0 h 19"/>
                  <a:gd name="T4" fmla="*/ 12 w 23"/>
                  <a:gd name="T5" fmla="*/ 19 h 19"/>
                  <a:gd name="T6" fmla="*/ 23 w 23"/>
                  <a:gd name="T7" fmla="*/ 12 h 19"/>
                  <a:gd name="T8" fmla="*/ 1 w 2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9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8"/>
                      <a:pt x="5" y="14"/>
                      <a:pt x="12" y="19"/>
                    </a:cubicBezTo>
                    <a:cubicBezTo>
                      <a:pt x="17" y="18"/>
                      <a:pt x="21" y="16"/>
                      <a:pt x="23" y="12"/>
                    </a:cubicBezTo>
                    <a:cubicBezTo>
                      <a:pt x="19" y="8"/>
                      <a:pt x="8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369">
                <a:extLst>
                  <a:ext uri="{FF2B5EF4-FFF2-40B4-BE49-F238E27FC236}">
                    <a16:creationId xmlns="" xmlns:a16="http://schemas.microsoft.com/office/drawing/2014/main" id="{A3C058B9-32FA-430D-87C1-13C77542E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0913" y="-938213"/>
                <a:ext cx="101600" cy="68263"/>
              </a:xfrm>
              <a:custGeom>
                <a:avLst/>
                <a:gdLst>
                  <a:gd name="T0" fmla="*/ 4 w 27"/>
                  <a:gd name="T1" fmla="*/ 2 h 18"/>
                  <a:gd name="T2" fmla="*/ 0 w 27"/>
                  <a:gd name="T3" fmla="*/ 3 h 18"/>
                  <a:gd name="T4" fmla="*/ 1 w 27"/>
                  <a:gd name="T5" fmla="*/ 7 h 18"/>
                  <a:gd name="T6" fmla="*/ 2 w 27"/>
                  <a:gd name="T7" fmla="*/ 7 h 18"/>
                  <a:gd name="T8" fmla="*/ 25 w 27"/>
                  <a:gd name="T9" fmla="*/ 18 h 18"/>
                  <a:gd name="T10" fmla="*/ 27 w 27"/>
                  <a:gd name="T11" fmla="*/ 11 h 18"/>
                  <a:gd name="T12" fmla="*/ 26 w 27"/>
                  <a:gd name="T13" fmla="*/ 5 h 18"/>
                  <a:gd name="T14" fmla="*/ 4 w 27"/>
                  <a:gd name="T15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8">
                    <a:moveTo>
                      <a:pt x="4" y="2"/>
                    </a:moveTo>
                    <a:cubicBezTo>
                      <a:pt x="3" y="2"/>
                      <a:pt x="2" y="3"/>
                      <a:pt x="0" y="3"/>
                    </a:cubicBezTo>
                    <a:cubicBezTo>
                      <a:pt x="0" y="4"/>
                      <a:pt x="0" y="6"/>
                      <a:pt x="1" y="7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9" y="6"/>
                      <a:pt x="20" y="14"/>
                      <a:pt x="25" y="18"/>
                    </a:cubicBezTo>
                    <a:cubicBezTo>
                      <a:pt x="26" y="16"/>
                      <a:pt x="27" y="14"/>
                      <a:pt x="27" y="11"/>
                    </a:cubicBezTo>
                    <a:cubicBezTo>
                      <a:pt x="27" y="9"/>
                      <a:pt x="26" y="7"/>
                      <a:pt x="26" y="5"/>
                    </a:cubicBezTo>
                    <a:cubicBezTo>
                      <a:pt x="18" y="1"/>
                      <a:pt x="11" y="0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370">
                <a:extLst>
                  <a:ext uri="{FF2B5EF4-FFF2-40B4-BE49-F238E27FC236}">
                    <a16:creationId xmlns="" xmlns:a16="http://schemas.microsoft.com/office/drawing/2014/main" id="{4354CA21-FE66-4553-B1FC-09F5C3B35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0750" y="-922338"/>
                <a:ext cx="26987" cy="60325"/>
              </a:xfrm>
              <a:custGeom>
                <a:avLst/>
                <a:gdLst>
                  <a:gd name="T0" fmla="*/ 6 w 7"/>
                  <a:gd name="T1" fmla="*/ 5 h 16"/>
                  <a:gd name="T2" fmla="*/ 7 w 7"/>
                  <a:gd name="T3" fmla="*/ 4 h 16"/>
                  <a:gd name="T4" fmla="*/ 7 w 7"/>
                  <a:gd name="T5" fmla="*/ 3 h 16"/>
                  <a:gd name="T6" fmla="*/ 7 w 7"/>
                  <a:gd name="T7" fmla="*/ 0 h 16"/>
                  <a:gd name="T8" fmla="*/ 0 w 7"/>
                  <a:gd name="T9" fmla="*/ 7 h 16"/>
                  <a:gd name="T10" fmla="*/ 3 w 7"/>
                  <a:gd name="T11" fmla="*/ 16 h 16"/>
                  <a:gd name="T12" fmla="*/ 6 w 7"/>
                  <a:gd name="T1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6">
                    <a:moveTo>
                      <a:pt x="6" y="5"/>
                    </a:moveTo>
                    <a:cubicBezTo>
                      <a:pt x="6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1"/>
                      <a:pt x="7" y="0"/>
                    </a:cubicBezTo>
                    <a:cubicBezTo>
                      <a:pt x="4" y="2"/>
                      <a:pt x="2" y="5"/>
                      <a:pt x="0" y="7"/>
                    </a:cubicBezTo>
                    <a:cubicBezTo>
                      <a:pt x="0" y="11"/>
                      <a:pt x="1" y="14"/>
                      <a:pt x="3" y="16"/>
                    </a:cubicBezTo>
                    <a:cubicBezTo>
                      <a:pt x="3" y="13"/>
                      <a:pt x="3" y="8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371">
                <a:extLst>
                  <a:ext uri="{FF2B5EF4-FFF2-40B4-BE49-F238E27FC236}">
                    <a16:creationId xmlns="" xmlns:a16="http://schemas.microsoft.com/office/drawing/2014/main" id="{C0BFF71F-09CD-4ECB-935A-41A3555B6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46625" y="-903288"/>
                <a:ext cx="55562" cy="71438"/>
              </a:xfrm>
              <a:custGeom>
                <a:avLst/>
                <a:gdLst>
                  <a:gd name="T0" fmla="*/ 3 w 15"/>
                  <a:gd name="T1" fmla="*/ 0 h 19"/>
                  <a:gd name="T2" fmla="*/ 3 w 15"/>
                  <a:gd name="T3" fmla="*/ 1 h 19"/>
                  <a:gd name="T4" fmla="*/ 1 w 15"/>
                  <a:gd name="T5" fmla="*/ 14 h 19"/>
                  <a:gd name="T6" fmla="*/ 13 w 15"/>
                  <a:gd name="T7" fmla="*/ 19 h 19"/>
                  <a:gd name="T8" fmla="*/ 15 w 15"/>
                  <a:gd name="T9" fmla="*/ 19 h 19"/>
                  <a:gd name="T10" fmla="*/ 3 w 15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9">
                    <a:moveTo>
                      <a:pt x="3" y="0"/>
                    </a:moveTo>
                    <a:cubicBezTo>
                      <a:pt x="3" y="0"/>
                      <a:pt x="3" y="1"/>
                      <a:pt x="3" y="1"/>
                    </a:cubicBezTo>
                    <a:cubicBezTo>
                      <a:pt x="0" y="4"/>
                      <a:pt x="1" y="11"/>
                      <a:pt x="1" y="14"/>
                    </a:cubicBezTo>
                    <a:cubicBezTo>
                      <a:pt x="4" y="17"/>
                      <a:pt x="9" y="19"/>
                      <a:pt x="13" y="19"/>
                    </a:cubicBezTo>
                    <a:cubicBezTo>
                      <a:pt x="14" y="19"/>
                      <a:pt x="15" y="19"/>
                      <a:pt x="15" y="19"/>
                    </a:cubicBezTo>
                    <a:cubicBezTo>
                      <a:pt x="8" y="13"/>
                      <a:pt x="5" y="6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372">
                <a:extLst>
                  <a:ext uri="{FF2B5EF4-FFF2-40B4-BE49-F238E27FC236}">
                    <a16:creationId xmlns="" xmlns:a16="http://schemas.microsoft.com/office/drawing/2014/main" id="{96629997-245E-4B7E-A744-A6DCBC2B1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5063" y="1987550"/>
                <a:ext cx="11112" cy="7938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373">
                <a:extLst>
                  <a:ext uri="{FF2B5EF4-FFF2-40B4-BE49-F238E27FC236}">
                    <a16:creationId xmlns="" xmlns:a16="http://schemas.microsoft.com/office/drawing/2014/main" id="{63E3988A-DCA9-43B2-9BF5-C1CCC4980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0938" y="1976438"/>
                <a:ext cx="41275" cy="19050"/>
              </a:xfrm>
              <a:custGeom>
                <a:avLst/>
                <a:gdLst>
                  <a:gd name="T0" fmla="*/ 0 w 11"/>
                  <a:gd name="T1" fmla="*/ 5 h 5"/>
                  <a:gd name="T2" fmla="*/ 11 w 11"/>
                  <a:gd name="T3" fmla="*/ 0 h 5"/>
                  <a:gd name="T4" fmla="*/ 9 w 11"/>
                  <a:gd name="T5" fmla="*/ 0 h 5"/>
                  <a:gd name="T6" fmla="*/ 1 w 11"/>
                  <a:gd name="T7" fmla="*/ 2 h 5"/>
                  <a:gd name="T8" fmla="*/ 0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0" y="5"/>
                    </a:moveTo>
                    <a:cubicBezTo>
                      <a:pt x="3" y="4"/>
                      <a:pt x="7" y="3"/>
                      <a:pt x="11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1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374">
                <a:extLst>
                  <a:ext uri="{FF2B5EF4-FFF2-40B4-BE49-F238E27FC236}">
                    <a16:creationId xmlns="" xmlns:a16="http://schemas.microsoft.com/office/drawing/2014/main" id="{02E7DD36-0B3C-49B3-9AC1-25750A538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0938" y="1976438"/>
                <a:ext cx="90487" cy="33338"/>
              </a:xfrm>
              <a:custGeom>
                <a:avLst/>
                <a:gdLst>
                  <a:gd name="T0" fmla="*/ 0 w 24"/>
                  <a:gd name="T1" fmla="*/ 6 h 9"/>
                  <a:gd name="T2" fmla="*/ 0 w 24"/>
                  <a:gd name="T3" fmla="*/ 8 h 9"/>
                  <a:gd name="T4" fmla="*/ 3 w 24"/>
                  <a:gd name="T5" fmla="*/ 6 h 9"/>
                  <a:gd name="T6" fmla="*/ 24 w 24"/>
                  <a:gd name="T7" fmla="*/ 9 h 9"/>
                  <a:gd name="T8" fmla="*/ 13 w 24"/>
                  <a:gd name="T9" fmla="*/ 0 h 9"/>
                  <a:gd name="T10" fmla="*/ 0 w 24"/>
                  <a:gd name="T1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">
                    <a:moveTo>
                      <a:pt x="0" y="6"/>
                    </a:moveTo>
                    <a:cubicBezTo>
                      <a:pt x="0" y="7"/>
                      <a:pt x="0" y="7"/>
                      <a:pt x="0" y="8"/>
                    </a:cubicBezTo>
                    <a:cubicBezTo>
                      <a:pt x="1" y="7"/>
                      <a:pt x="2" y="7"/>
                      <a:pt x="3" y="6"/>
                    </a:cubicBezTo>
                    <a:cubicBezTo>
                      <a:pt x="10" y="5"/>
                      <a:pt x="17" y="6"/>
                      <a:pt x="24" y="9"/>
                    </a:cubicBezTo>
                    <a:cubicBezTo>
                      <a:pt x="22" y="5"/>
                      <a:pt x="18" y="1"/>
                      <a:pt x="13" y="0"/>
                    </a:cubicBezTo>
                    <a:cubicBezTo>
                      <a:pt x="8" y="4"/>
                      <a:pt x="3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375">
                <a:extLst>
                  <a:ext uri="{FF2B5EF4-FFF2-40B4-BE49-F238E27FC236}">
                    <a16:creationId xmlns="" xmlns:a16="http://schemas.microsoft.com/office/drawing/2014/main" id="{48854CB0-BE86-4A8E-AF95-1D49DF157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0775" y="2001838"/>
                <a:ext cx="22225" cy="26988"/>
              </a:xfrm>
              <a:custGeom>
                <a:avLst/>
                <a:gdLst>
                  <a:gd name="T0" fmla="*/ 6 w 6"/>
                  <a:gd name="T1" fmla="*/ 2 h 7"/>
                  <a:gd name="T2" fmla="*/ 6 w 6"/>
                  <a:gd name="T3" fmla="*/ 0 h 7"/>
                  <a:gd name="T4" fmla="*/ 4 w 6"/>
                  <a:gd name="T5" fmla="*/ 0 h 7"/>
                  <a:gd name="T6" fmla="*/ 3 w 6"/>
                  <a:gd name="T7" fmla="*/ 0 h 7"/>
                  <a:gd name="T8" fmla="*/ 0 w 6"/>
                  <a:gd name="T9" fmla="*/ 7 h 7"/>
                  <a:gd name="T10" fmla="*/ 6 w 6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6" y="2"/>
                    </a:moveTo>
                    <a:cubicBezTo>
                      <a:pt x="6" y="1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2"/>
                      <a:pt x="0" y="4"/>
                      <a:pt x="0" y="7"/>
                    </a:cubicBezTo>
                    <a:cubicBezTo>
                      <a:pt x="1" y="6"/>
                      <a:pt x="3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Freeform 376">
                <a:extLst>
                  <a:ext uri="{FF2B5EF4-FFF2-40B4-BE49-F238E27FC236}">
                    <a16:creationId xmlns="" xmlns:a16="http://schemas.microsoft.com/office/drawing/2014/main" id="{D3DD2531-FE89-4FFC-B219-636E3DDE2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0938" y="2028825"/>
                <a:ext cx="85725" cy="74613"/>
              </a:xfrm>
              <a:custGeom>
                <a:avLst/>
                <a:gdLst>
                  <a:gd name="T0" fmla="*/ 1 w 23"/>
                  <a:gd name="T1" fmla="*/ 1 h 20"/>
                  <a:gd name="T2" fmla="*/ 0 w 23"/>
                  <a:gd name="T3" fmla="*/ 1 h 20"/>
                  <a:gd name="T4" fmla="*/ 13 w 23"/>
                  <a:gd name="T5" fmla="*/ 20 h 20"/>
                  <a:gd name="T6" fmla="*/ 23 w 23"/>
                  <a:gd name="T7" fmla="*/ 12 h 20"/>
                  <a:gd name="T8" fmla="*/ 1 w 23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8"/>
                      <a:pt x="6" y="15"/>
                      <a:pt x="13" y="20"/>
                    </a:cubicBezTo>
                    <a:cubicBezTo>
                      <a:pt x="17" y="19"/>
                      <a:pt x="21" y="16"/>
                      <a:pt x="23" y="12"/>
                    </a:cubicBezTo>
                    <a:cubicBezTo>
                      <a:pt x="19" y="8"/>
                      <a:pt x="8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377">
                <a:extLst>
                  <a:ext uri="{FF2B5EF4-FFF2-40B4-BE49-F238E27FC236}">
                    <a16:creationId xmlns="" xmlns:a16="http://schemas.microsoft.com/office/drawing/2014/main" id="{17609C6C-115B-4C7C-A10B-403BD1B8C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0938" y="1998663"/>
                <a:ext cx="96837" cy="71438"/>
              </a:xfrm>
              <a:custGeom>
                <a:avLst/>
                <a:gdLst>
                  <a:gd name="T0" fmla="*/ 4 w 26"/>
                  <a:gd name="T1" fmla="*/ 2 h 19"/>
                  <a:gd name="T2" fmla="*/ 0 w 26"/>
                  <a:gd name="T3" fmla="*/ 3 h 19"/>
                  <a:gd name="T4" fmla="*/ 0 w 26"/>
                  <a:gd name="T5" fmla="*/ 7 h 19"/>
                  <a:gd name="T6" fmla="*/ 1 w 26"/>
                  <a:gd name="T7" fmla="*/ 7 h 19"/>
                  <a:gd name="T8" fmla="*/ 24 w 26"/>
                  <a:gd name="T9" fmla="*/ 19 h 19"/>
                  <a:gd name="T10" fmla="*/ 26 w 26"/>
                  <a:gd name="T11" fmla="*/ 11 h 19"/>
                  <a:gd name="T12" fmla="*/ 25 w 26"/>
                  <a:gd name="T13" fmla="*/ 6 h 19"/>
                  <a:gd name="T14" fmla="*/ 4 w 26"/>
                  <a:gd name="T15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9">
                    <a:moveTo>
                      <a:pt x="4" y="2"/>
                    </a:moveTo>
                    <a:cubicBezTo>
                      <a:pt x="2" y="2"/>
                      <a:pt x="1" y="3"/>
                      <a:pt x="0" y="3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9" y="6"/>
                      <a:pt x="19" y="14"/>
                      <a:pt x="24" y="19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6" y="7"/>
                      <a:pt x="25" y="6"/>
                    </a:cubicBezTo>
                    <a:cubicBezTo>
                      <a:pt x="17" y="1"/>
                      <a:pt x="10" y="0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378">
                <a:extLst>
                  <a:ext uri="{FF2B5EF4-FFF2-40B4-BE49-F238E27FC236}">
                    <a16:creationId xmlns="" xmlns:a16="http://schemas.microsoft.com/office/drawing/2014/main" id="{D42CBABA-8525-445C-809B-5643A4377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0775" y="2012950"/>
                <a:ext cx="25400" cy="65088"/>
              </a:xfrm>
              <a:custGeom>
                <a:avLst/>
                <a:gdLst>
                  <a:gd name="T0" fmla="*/ 5 w 7"/>
                  <a:gd name="T1" fmla="*/ 5 h 17"/>
                  <a:gd name="T2" fmla="*/ 7 w 7"/>
                  <a:gd name="T3" fmla="*/ 4 h 17"/>
                  <a:gd name="T4" fmla="*/ 6 w 7"/>
                  <a:gd name="T5" fmla="*/ 3 h 17"/>
                  <a:gd name="T6" fmla="*/ 6 w 7"/>
                  <a:gd name="T7" fmla="*/ 0 h 17"/>
                  <a:gd name="T8" fmla="*/ 0 w 7"/>
                  <a:gd name="T9" fmla="*/ 8 h 17"/>
                  <a:gd name="T10" fmla="*/ 3 w 7"/>
                  <a:gd name="T11" fmla="*/ 17 h 17"/>
                  <a:gd name="T12" fmla="*/ 5 w 7"/>
                  <a:gd name="T13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7">
                    <a:moveTo>
                      <a:pt x="5" y="5"/>
                    </a:moveTo>
                    <a:cubicBezTo>
                      <a:pt x="6" y="5"/>
                      <a:pt x="6" y="4"/>
                      <a:pt x="7" y="4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2"/>
                      <a:pt x="6" y="1"/>
                      <a:pt x="6" y="0"/>
                    </a:cubicBezTo>
                    <a:cubicBezTo>
                      <a:pt x="4" y="2"/>
                      <a:pt x="1" y="6"/>
                      <a:pt x="0" y="8"/>
                    </a:cubicBezTo>
                    <a:cubicBezTo>
                      <a:pt x="0" y="11"/>
                      <a:pt x="1" y="14"/>
                      <a:pt x="3" y="17"/>
                    </a:cubicBezTo>
                    <a:cubicBezTo>
                      <a:pt x="3" y="14"/>
                      <a:pt x="3" y="8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379">
                <a:extLst>
                  <a:ext uri="{FF2B5EF4-FFF2-40B4-BE49-F238E27FC236}">
                    <a16:creationId xmlns="" xmlns:a16="http://schemas.microsoft.com/office/drawing/2014/main" id="{C3A228EF-630C-45FF-87BA-19658AB69C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5063" y="2036763"/>
                <a:ext cx="57150" cy="66675"/>
              </a:xfrm>
              <a:custGeom>
                <a:avLst/>
                <a:gdLst>
                  <a:gd name="T0" fmla="*/ 3 w 15"/>
                  <a:gd name="T1" fmla="*/ 0 h 18"/>
                  <a:gd name="T2" fmla="*/ 2 w 15"/>
                  <a:gd name="T3" fmla="*/ 0 h 18"/>
                  <a:gd name="T4" fmla="*/ 0 w 15"/>
                  <a:gd name="T5" fmla="*/ 13 h 18"/>
                  <a:gd name="T6" fmla="*/ 13 w 15"/>
                  <a:gd name="T7" fmla="*/ 18 h 18"/>
                  <a:gd name="T8" fmla="*/ 15 w 15"/>
                  <a:gd name="T9" fmla="*/ 18 h 18"/>
                  <a:gd name="T10" fmla="*/ 3 w 1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0" y="3"/>
                      <a:pt x="0" y="11"/>
                      <a:pt x="0" y="13"/>
                    </a:cubicBezTo>
                    <a:cubicBezTo>
                      <a:pt x="4" y="16"/>
                      <a:pt x="8" y="18"/>
                      <a:pt x="13" y="18"/>
                    </a:cubicBezTo>
                    <a:cubicBezTo>
                      <a:pt x="13" y="18"/>
                      <a:pt x="14" y="18"/>
                      <a:pt x="15" y="18"/>
                    </a:cubicBezTo>
                    <a:cubicBezTo>
                      <a:pt x="7" y="12"/>
                      <a:pt x="4" y="5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380">
                <a:extLst>
                  <a:ext uri="{FF2B5EF4-FFF2-40B4-BE49-F238E27FC236}">
                    <a16:creationId xmlns="" xmlns:a16="http://schemas.microsoft.com/office/drawing/2014/main" id="{6AAA2C9C-FB21-49D9-AB14-D34CEEDA5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6763" y="860425"/>
                <a:ext cx="106362" cy="139700"/>
              </a:xfrm>
              <a:custGeom>
                <a:avLst/>
                <a:gdLst>
                  <a:gd name="T0" fmla="*/ 13 w 28"/>
                  <a:gd name="T1" fmla="*/ 37 h 37"/>
                  <a:gd name="T2" fmla="*/ 28 w 28"/>
                  <a:gd name="T3" fmla="*/ 34 h 37"/>
                  <a:gd name="T4" fmla="*/ 26 w 28"/>
                  <a:gd name="T5" fmla="*/ 14 h 37"/>
                  <a:gd name="T6" fmla="*/ 12 w 28"/>
                  <a:gd name="T7" fmla="*/ 2 h 37"/>
                  <a:gd name="T8" fmla="*/ 6 w 28"/>
                  <a:gd name="T9" fmla="*/ 19 h 37"/>
                  <a:gd name="T10" fmla="*/ 13 w 28"/>
                  <a:gd name="T1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7">
                    <a:moveTo>
                      <a:pt x="13" y="37"/>
                    </a:moveTo>
                    <a:cubicBezTo>
                      <a:pt x="28" y="34"/>
                      <a:pt x="28" y="34"/>
                      <a:pt x="28" y="34"/>
                    </a:cubicBezTo>
                    <a:cubicBezTo>
                      <a:pt x="28" y="30"/>
                      <a:pt x="27" y="24"/>
                      <a:pt x="26" y="14"/>
                    </a:cubicBezTo>
                    <a:cubicBezTo>
                      <a:pt x="25" y="0"/>
                      <a:pt x="15" y="1"/>
                      <a:pt x="12" y="2"/>
                    </a:cubicBezTo>
                    <a:cubicBezTo>
                      <a:pt x="10" y="3"/>
                      <a:pt x="0" y="7"/>
                      <a:pt x="6" y="19"/>
                    </a:cubicBezTo>
                    <a:cubicBezTo>
                      <a:pt x="10" y="28"/>
                      <a:pt x="12" y="34"/>
                      <a:pt x="1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Freeform 381">
                <a:extLst>
                  <a:ext uri="{FF2B5EF4-FFF2-40B4-BE49-F238E27FC236}">
                    <a16:creationId xmlns="" xmlns:a16="http://schemas.microsoft.com/office/drawing/2014/main" id="{0072CFE7-B14B-4B6A-8C7F-4329C7A15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33913" y="1008063"/>
                <a:ext cx="60325" cy="33338"/>
              </a:xfrm>
              <a:custGeom>
                <a:avLst/>
                <a:gdLst>
                  <a:gd name="T0" fmla="*/ 0 w 16"/>
                  <a:gd name="T1" fmla="*/ 3 h 9"/>
                  <a:gd name="T2" fmla="*/ 1 w 16"/>
                  <a:gd name="T3" fmla="*/ 9 h 9"/>
                  <a:gd name="T4" fmla="*/ 16 w 16"/>
                  <a:gd name="T5" fmla="*/ 6 h 9"/>
                  <a:gd name="T6" fmla="*/ 14 w 16"/>
                  <a:gd name="T7" fmla="*/ 0 h 9"/>
                  <a:gd name="T8" fmla="*/ 0 w 16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0" y="3"/>
                    </a:moveTo>
                    <a:cubicBezTo>
                      <a:pt x="0" y="5"/>
                      <a:pt x="1" y="7"/>
                      <a:pt x="1" y="9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3"/>
                      <a:pt x="14" y="1"/>
                      <a:pt x="14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3" name="Freeform 382">
                <a:extLst>
                  <a:ext uri="{FF2B5EF4-FFF2-40B4-BE49-F238E27FC236}">
                    <a16:creationId xmlns="" xmlns:a16="http://schemas.microsoft.com/office/drawing/2014/main" id="{196DE597-3010-4FD3-945B-661FC8CB7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6925" y="1049338"/>
                <a:ext cx="180975" cy="306388"/>
              </a:xfrm>
              <a:custGeom>
                <a:avLst/>
                <a:gdLst>
                  <a:gd name="T0" fmla="*/ 29 w 48"/>
                  <a:gd name="T1" fmla="*/ 4 h 82"/>
                  <a:gd name="T2" fmla="*/ 26 w 48"/>
                  <a:gd name="T3" fmla="*/ 0 h 82"/>
                  <a:gd name="T4" fmla="*/ 8 w 48"/>
                  <a:gd name="T5" fmla="*/ 4 h 82"/>
                  <a:gd name="T6" fmla="*/ 7 w 48"/>
                  <a:gd name="T7" fmla="*/ 10 h 82"/>
                  <a:gd name="T8" fmla="*/ 8 w 48"/>
                  <a:gd name="T9" fmla="*/ 49 h 82"/>
                  <a:gd name="T10" fmla="*/ 24 w 48"/>
                  <a:gd name="T11" fmla="*/ 81 h 82"/>
                  <a:gd name="T12" fmla="*/ 48 w 48"/>
                  <a:gd name="T13" fmla="*/ 75 h 82"/>
                  <a:gd name="T14" fmla="*/ 47 w 48"/>
                  <a:gd name="T15" fmla="*/ 39 h 82"/>
                  <a:gd name="T16" fmla="*/ 29 w 48"/>
                  <a:gd name="T17" fmla="*/ 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82">
                    <a:moveTo>
                      <a:pt x="29" y="4"/>
                    </a:moveTo>
                    <a:cubicBezTo>
                      <a:pt x="28" y="3"/>
                      <a:pt x="27" y="1"/>
                      <a:pt x="26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6"/>
                      <a:pt x="8" y="8"/>
                      <a:pt x="7" y="10"/>
                    </a:cubicBezTo>
                    <a:cubicBezTo>
                      <a:pt x="5" y="20"/>
                      <a:pt x="0" y="33"/>
                      <a:pt x="8" y="49"/>
                    </a:cubicBezTo>
                    <a:cubicBezTo>
                      <a:pt x="16" y="65"/>
                      <a:pt x="24" y="81"/>
                      <a:pt x="24" y="81"/>
                    </a:cubicBezTo>
                    <a:cubicBezTo>
                      <a:pt x="24" y="81"/>
                      <a:pt x="37" y="82"/>
                      <a:pt x="48" y="75"/>
                    </a:cubicBezTo>
                    <a:cubicBezTo>
                      <a:pt x="48" y="75"/>
                      <a:pt x="47" y="57"/>
                      <a:pt x="47" y="39"/>
                    </a:cubicBezTo>
                    <a:cubicBezTo>
                      <a:pt x="47" y="21"/>
                      <a:pt x="36" y="12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Freeform 383">
                <a:extLst>
                  <a:ext uri="{FF2B5EF4-FFF2-40B4-BE49-F238E27FC236}">
                    <a16:creationId xmlns="" xmlns:a16="http://schemas.microsoft.com/office/drawing/2014/main" id="{7A9C40B7-7869-4391-8D50-7C07B1B80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5675" y="-2382838"/>
                <a:ext cx="96837" cy="127000"/>
              </a:xfrm>
              <a:custGeom>
                <a:avLst/>
                <a:gdLst>
                  <a:gd name="T0" fmla="*/ 5 w 26"/>
                  <a:gd name="T1" fmla="*/ 34 h 34"/>
                  <a:gd name="T2" fmla="*/ 20 w 26"/>
                  <a:gd name="T3" fmla="*/ 34 h 34"/>
                  <a:gd name="T4" fmla="*/ 23 w 26"/>
                  <a:gd name="T5" fmla="*/ 14 h 34"/>
                  <a:gd name="T6" fmla="*/ 13 w 26"/>
                  <a:gd name="T7" fmla="*/ 0 h 34"/>
                  <a:gd name="T8" fmla="*/ 2 w 26"/>
                  <a:gd name="T9" fmla="*/ 14 h 34"/>
                  <a:gd name="T10" fmla="*/ 5 w 26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4">
                    <a:moveTo>
                      <a:pt x="5" y="34"/>
                    </a:moveTo>
                    <a:cubicBezTo>
                      <a:pt x="20" y="34"/>
                      <a:pt x="20" y="34"/>
                      <a:pt x="20" y="34"/>
                    </a:cubicBezTo>
                    <a:cubicBezTo>
                      <a:pt x="21" y="31"/>
                      <a:pt x="22" y="24"/>
                      <a:pt x="23" y="14"/>
                    </a:cubicBezTo>
                    <a:cubicBezTo>
                      <a:pt x="26" y="1"/>
                      <a:pt x="16" y="0"/>
                      <a:pt x="13" y="0"/>
                    </a:cubicBezTo>
                    <a:cubicBezTo>
                      <a:pt x="10" y="0"/>
                      <a:pt x="0" y="1"/>
                      <a:pt x="2" y="14"/>
                    </a:cubicBezTo>
                    <a:cubicBezTo>
                      <a:pt x="4" y="24"/>
                      <a:pt x="5" y="31"/>
                      <a:pt x="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5" name="Freeform 384">
                <a:extLst>
                  <a:ext uri="{FF2B5EF4-FFF2-40B4-BE49-F238E27FC236}">
                    <a16:creationId xmlns="" xmlns:a16="http://schemas.microsoft.com/office/drawing/2014/main" id="{03DEB3DD-8F21-4B30-8F1F-0A035022C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14725" y="-2236788"/>
                <a:ext cx="58737" cy="25400"/>
              </a:xfrm>
              <a:custGeom>
                <a:avLst/>
                <a:gdLst>
                  <a:gd name="T0" fmla="*/ 0 w 16"/>
                  <a:gd name="T1" fmla="*/ 0 h 7"/>
                  <a:gd name="T2" fmla="*/ 0 w 16"/>
                  <a:gd name="T3" fmla="*/ 7 h 7"/>
                  <a:gd name="T4" fmla="*/ 16 w 16"/>
                  <a:gd name="T5" fmla="*/ 7 h 7"/>
                  <a:gd name="T6" fmla="*/ 15 w 16"/>
                  <a:gd name="T7" fmla="*/ 0 h 7"/>
                  <a:gd name="T8" fmla="*/ 0 w 1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cubicBezTo>
                      <a:pt x="0" y="2"/>
                      <a:pt x="0" y="4"/>
                      <a:pt x="0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4"/>
                      <a:pt x="15" y="2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Freeform 385">
                <a:extLst>
                  <a:ext uri="{FF2B5EF4-FFF2-40B4-BE49-F238E27FC236}">
                    <a16:creationId xmlns="" xmlns:a16="http://schemas.microsoft.com/office/drawing/2014/main" id="{F8F63975-D985-4F89-B9BC-D13D94B1B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638" y="-2192338"/>
                <a:ext cx="184150" cy="307975"/>
              </a:xfrm>
              <a:custGeom>
                <a:avLst/>
                <a:gdLst>
                  <a:gd name="T0" fmla="*/ 36 w 49"/>
                  <a:gd name="T1" fmla="*/ 5 h 82"/>
                  <a:gd name="T2" fmla="*/ 34 w 49"/>
                  <a:gd name="T3" fmla="*/ 0 h 82"/>
                  <a:gd name="T4" fmla="*/ 16 w 49"/>
                  <a:gd name="T5" fmla="*/ 0 h 82"/>
                  <a:gd name="T6" fmla="*/ 13 w 49"/>
                  <a:gd name="T7" fmla="*/ 5 h 82"/>
                  <a:gd name="T8" fmla="*/ 4 w 49"/>
                  <a:gd name="T9" fmla="*/ 43 h 82"/>
                  <a:gd name="T10" fmla="*/ 12 w 49"/>
                  <a:gd name="T11" fmla="*/ 78 h 82"/>
                  <a:gd name="T12" fmla="*/ 37 w 49"/>
                  <a:gd name="T13" fmla="*/ 78 h 82"/>
                  <a:gd name="T14" fmla="*/ 45 w 49"/>
                  <a:gd name="T15" fmla="*/ 43 h 82"/>
                  <a:gd name="T16" fmla="*/ 36 w 49"/>
                  <a:gd name="T17" fmla="*/ 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82">
                    <a:moveTo>
                      <a:pt x="36" y="5"/>
                    </a:moveTo>
                    <a:cubicBezTo>
                      <a:pt x="35" y="3"/>
                      <a:pt x="34" y="2"/>
                      <a:pt x="3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2"/>
                      <a:pt x="14" y="3"/>
                      <a:pt x="13" y="5"/>
                    </a:cubicBezTo>
                    <a:cubicBezTo>
                      <a:pt x="9" y="15"/>
                      <a:pt x="0" y="26"/>
                      <a:pt x="4" y="43"/>
                    </a:cubicBezTo>
                    <a:cubicBezTo>
                      <a:pt x="9" y="61"/>
                      <a:pt x="12" y="78"/>
                      <a:pt x="12" y="78"/>
                    </a:cubicBezTo>
                    <a:cubicBezTo>
                      <a:pt x="12" y="78"/>
                      <a:pt x="25" y="82"/>
                      <a:pt x="37" y="78"/>
                    </a:cubicBezTo>
                    <a:cubicBezTo>
                      <a:pt x="37" y="78"/>
                      <a:pt x="41" y="61"/>
                      <a:pt x="45" y="43"/>
                    </a:cubicBezTo>
                    <a:cubicBezTo>
                      <a:pt x="49" y="26"/>
                      <a:pt x="41" y="15"/>
                      <a:pt x="36" y="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7" name="Freeform 386">
                <a:extLst>
                  <a:ext uri="{FF2B5EF4-FFF2-40B4-BE49-F238E27FC236}">
                    <a16:creationId xmlns="" xmlns:a16="http://schemas.microsoft.com/office/drawing/2014/main" id="{BF57DD25-BF01-4E12-8A7F-3F6EB7B61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7188" y="-1241425"/>
                <a:ext cx="71437" cy="66675"/>
              </a:xfrm>
              <a:custGeom>
                <a:avLst/>
                <a:gdLst>
                  <a:gd name="T0" fmla="*/ 15 w 19"/>
                  <a:gd name="T1" fmla="*/ 18 h 18"/>
                  <a:gd name="T2" fmla="*/ 19 w 19"/>
                  <a:gd name="T3" fmla="*/ 12 h 18"/>
                  <a:gd name="T4" fmla="*/ 12 w 19"/>
                  <a:gd name="T5" fmla="*/ 5 h 18"/>
                  <a:gd name="T6" fmla="*/ 3 w 19"/>
                  <a:gd name="T7" fmla="*/ 5 h 18"/>
                  <a:gd name="T8" fmla="*/ 6 w 19"/>
                  <a:gd name="T9" fmla="*/ 13 h 18"/>
                  <a:gd name="T10" fmla="*/ 15 w 19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8">
                    <a:moveTo>
                      <a:pt x="15" y="18"/>
                    </a:move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0"/>
                      <a:pt x="16" y="8"/>
                      <a:pt x="12" y="5"/>
                    </a:cubicBezTo>
                    <a:cubicBezTo>
                      <a:pt x="8" y="0"/>
                      <a:pt x="4" y="3"/>
                      <a:pt x="3" y="5"/>
                    </a:cubicBezTo>
                    <a:cubicBezTo>
                      <a:pt x="3" y="6"/>
                      <a:pt x="0" y="10"/>
                      <a:pt x="6" y="13"/>
                    </a:cubicBezTo>
                    <a:cubicBezTo>
                      <a:pt x="11" y="15"/>
                      <a:pt x="13" y="17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Freeform 387">
                <a:extLst>
                  <a:ext uri="{FF2B5EF4-FFF2-40B4-BE49-F238E27FC236}">
                    <a16:creationId xmlns="" xmlns:a16="http://schemas.microsoft.com/office/drawing/2014/main" id="{8F9A08E6-5FD8-402D-BC93-0E22C9625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2275" y="-1193800"/>
                <a:ext cx="25400" cy="30163"/>
              </a:xfrm>
              <a:custGeom>
                <a:avLst/>
                <a:gdLst>
                  <a:gd name="T0" fmla="*/ 0 w 7"/>
                  <a:gd name="T1" fmla="*/ 6 h 8"/>
                  <a:gd name="T2" fmla="*/ 2 w 7"/>
                  <a:gd name="T3" fmla="*/ 8 h 8"/>
                  <a:gd name="T4" fmla="*/ 7 w 7"/>
                  <a:gd name="T5" fmla="*/ 2 h 8"/>
                  <a:gd name="T6" fmla="*/ 4 w 7"/>
                  <a:gd name="T7" fmla="*/ 0 h 8"/>
                  <a:gd name="T8" fmla="*/ 0 w 7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6"/>
                    </a:moveTo>
                    <a:cubicBezTo>
                      <a:pt x="1" y="7"/>
                      <a:pt x="2" y="7"/>
                      <a:pt x="2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5" y="1"/>
                      <a:pt x="4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9" name="Freeform 388">
                <a:extLst>
                  <a:ext uri="{FF2B5EF4-FFF2-40B4-BE49-F238E27FC236}">
                    <a16:creationId xmlns="" xmlns:a16="http://schemas.microsoft.com/office/drawing/2014/main" id="{30739107-0ABD-4675-B9B0-431321795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6563" y="-1181100"/>
                <a:ext cx="142875" cy="119063"/>
              </a:xfrm>
              <a:custGeom>
                <a:avLst/>
                <a:gdLst>
                  <a:gd name="T0" fmla="*/ 8 w 38"/>
                  <a:gd name="T1" fmla="*/ 1 h 32"/>
                  <a:gd name="T2" fmla="*/ 6 w 38"/>
                  <a:gd name="T3" fmla="*/ 0 h 32"/>
                  <a:gd name="T4" fmla="*/ 0 w 38"/>
                  <a:gd name="T5" fmla="*/ 7 h 32"/>
                  <a:gd name="T6" fmla="*/ 2 w 38"/>
                  <a:gd name="T7" fmla="*/ 10 h 32"/>
                  <a:gd name="T8" fmla="*/ 14 w 38"/>
                  <a:gd name="T9" fmla="*/ 24 h 32"/>
                  <a:gd name="T10" fmla="*/ 31 w 38"/>
                  <a:gd name="T11" fmla="*/ 32 h 32"/>
                  <a:gd name="T12" fmla="*/ 38 w 38"/>
                  <a:gd name="T13" fmla="*/ 22 h 32"/>
                  <a:gd name="T14" fmla="*/ 26 w 38"/>
                  <a:gd name="T15" fmla="*/ 8 h 32"/>
                  <a:gd name="T16" fmla="*/ 8 w 38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2">
                    <a:moveTo>
                      <a:pt x="8" y="1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9"/>
                      <a:pt x="2" y="10"/>
                    </a:cubicBezTo>
                    <a:cubicBezTo>
                      <a:pt x="4" y="14"/>
                      <a:pt x="6" y="21"/>
                      <a:pt x="14" y="24"/>
                    </a:cubicBezTo>
                    <a:cubicBezTo>
                      <a:pt x="22" y="28"/>
                      <a:pt x="31" y="32"/>
                      <a:pt x="31" y="32"/>
                    </a:cubicBezTo>
                    <a:cubicBezTo>
                      <a:pt x="31" y="32"/>
                      <a:pt x="36" y="28"/>
                      <a:pt x="38" y="22"/>
                    </a:cubicBezTo>
                    <a:cubicBezTo>
                      <a:pt x="38" y="22"/>
                      <a:pt x="32" y="15"/>
                      <a:pt x="26" y="8"/>
                    </a:cubicBezTo>
                    <a:cubicBezTo>
                      <a:pt x="20" y="2"/>
                      <a:pt x="14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Freeform 389">
                <a:extLst>
                  <a:ext uri="{FF2B5EF4-FFF2-40B4-BE49-F238E27FC236}">
                    <a16:creationId xmlns="" xmlns:a16="http://schemas.microsoft.com/office/drawing/2014/main" id="{BE17620E-E2F6-4B16-BB94-A9B9E050CC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6663" y="1509713"/>
                <a:ext cx="63500" cy="71438"/>
              </a:xfrm>
              <a:custGeom>
                <a:avLst/>
                <a:gdLst>
                  <a:gd name="T0" fmla="*/ 11 w 17"/>
                  <a:gd name="T1" fmla="*/ 19 h 19"/>
                  <a:gd name="T2" fmla="*/ 17 w 17"/>
                  <a:gd name="T3" fmla="*/ 15 h 19"/>
                  <a:gd name="T4" fmla="*/ 14 w 17"/>
                  <a:gd name="T5" fmla="*/ 6 h 19"/>
                  <a:gd name="T6" fmla="*/ 6 w 17"/>
                  <a:gd name="T7" fmla="*/ 2 h 19"/>
                  <a:gd name="T8" fmla="*/ 5 w 17"/>
                  <a:gd name="T9" fmla="*/ 11 h 19"/>
                  <a:gd name="T10" fmla="*/ 11 w 17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9">
                    <a:moveTo>
                      <a:pt x="11" y="19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4"/>
                      <a:pt x="16" y="11"/>
                      <a:pt x="14" y="6"/>
                    </a:cubicBezTo>
                    <a:cubicBezTo>
                      <a:pt x="12" y="0"/>
                      <a:pt x="7" y="2"/>
                      <a:pt x="6" y="2"/>
                    </a:cubicBezTo>
                    <a:cubicBezTo>
                      <a:pt x="4" y="3"/>
                      <a:pt x="0" y="6"/>
                      <a:pt x="5" y="11"/>
                    </a:cubicBezTo>
                    <a:cubicBezTo>
                      <a:pt x="8" y="15"/>
                      <a:pt x="10" y="18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1" name="Freeform 390">
                <a:extLst>
                  <a:ext uri="{FF2B5EF4-FFF2-40B4-BE49-F238E27FC236}">
                    <a16:creationId xmlns="" xmlns:a16="http://schemas.microsoft.com/office/drawing/2014/main" id="{29B08176-00E1-4B20-ABE2-E4F593BF3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2700" y="1577975"/>
                <a:ext cx="30162" cy="22225"/>
              </a:xfrm>
              <a:custGeom>
                <a:avLst/>
                <a:gdLst>
                  <a:gd name="T0" fmla="*/ 0 w 8"/>
                  <a:gd name="T1" fmla="*/ 3 h 6"/>
                  <a:gd name="T2" fmla="*/ 2 w 8"/>
                  <a:gd name="T3" fmla="*/ 6 h 6"/>
                  <a:gd name="T4" fmla="*/ 8 w 8"/>
                  <a:gd name="T5" fmla="*/ 2 h 6"/>
                  <a:gd name="T6" fmla="*/ 7 w 8"/>
                  <a:gd name="T7" fmla="*/ 0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1" y="4"/>
                      <a:pt x="1" y="5"/>
                      <a:pt x="2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7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Freeform 391">
                <a:extLst>
                  <a:ext uri="{FF2B5EF4-FFF2-40B4-BE49-F238E27FC236}">
                    <a16:creationId xmlns="" xmlns:a16="http://schemas.microsoft.com/office/drawing/2014/main" id="{6EC2D4A8-53C6-4CCB-B712-10493AC698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9050" y="1592263"/>
                <a:ext cx="109537" cy="147638"/>
              </a:xfrm>
              <a:custGeom>
                <a:avLst/>
                <a:gdLst>
                  <a:gd name="T0" fmla="*/ 11 w 29"/>
                  <a:gd name="T1" fmla="*/ 2 h 39"/>
                  <a:gd name="T2" fmla="*/ 8 w 29"/>
                  <a:gd name="T3" fmla="*/ 0 h 39"/>
                  <a:gd name="T4" fmla="*/ 0 w 29"/>
                  <a:gd name="T5" fmla="*/ 5 h 39"/>
                  <a:gd name="T6" fmla="*/ 1 w 29"/>
                  <a:gd name="T7" fmla="*/ 7 h 39"/>
                  <a:gd name="T8" fmla="*/ 6 w 29"/>
                  <a:gd name="T9" fmla="*/ 26 h 39"/>
                  <a:gd name="T10" fmla="*/ 18 w 29"/>
                  <a:gd name="T11" fmla="*/ 39 h 39"/>
                  <a:gd name="T12" fmla="*/ 29 w 29"/>
                  <a:gd name="T13" fmla="*/ 33 h 39"/>
                  <a:gd name="T14" fmla="*/ 24 w 29"/>
                  <a:gd name="T15" fmla="*/ 16 h 39"/>
                  <a:gd name="T16" fmla="*/ 11 w 29"/>
                  <a:gd name="T17" fmla="*/ 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9">
                    <a:moveTo>
                      <a:pt x="11" y="2"/>
                    </a:moveTo>
                    <a:cubicBezTo>
                      <a:pt x="10" y="1"/>
                      <a:pt x="9" y="1"/>
                      <a:pt x="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13"/>
                      <a:pt x="0" y="20"/>
                      <a:pt x="6" y="26"/>
                    </a:cubicBezTo>
                    <a:cubicBezTo>
                      <a:pt x="12" y="32"/>
                      <a:pt x="18" y="39"/>
                      <a:pt x="18" y="39"/>
                    </a:cubicBezTo>
                    <a:cubicBezTo>
                      <a:pt x="18" y="39"/>
                      <a:pt x="25" y="38"/>
                      <a:pt x="29" y="33"/>
                    </a:cubicBezTo>
                    <a:cubicBezTo>
                      <a:pt x="29" y="33"/>
                      <a:pt x="26" y="24"/>
                      <a:pt x="24" y="16"/>
                    </a:cubicBezTo>
                    <a:cubicBezTo>
                      <a:pt x="21" y="8"/>
                      <a:pt x="15" y="5"/>
                      <a:pt x="11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476B1CEE-0E9F-4A78-8675-F97DCD29B04A}"/>
                </a:ext>
              </a:extLst>
            </p:cNvPr>
            <p:cNvGrpSpPr/>
            <p:nvPr/>
          </p:nvGrpSpPr>
          <p:grpSpPr>
            <a:xfrm flipH="1">
              <a:off x="-1556203" y="3159193"/>
              <a:ext cx="4770439" cy="1379808"/>
              <a:chOff x="-1431925" y="9254"/>
              <a:chExt cx="4770439" cy="1379808"/>
            </a:xfrm>
            <a:grpFill/>
          </p:grpSpPr>
          <p:sp>
            <p:nvSpPr>
              <p:cNvPr id="27" name="Freeform 395">
                <a:extLst>
                  <a:ext uri="{FF2B5EF4-FFF2-40B4-BE49-F238E27FC236}">
                    <a16:creationId xmlns="" xmlns:a16="http://schemas.microsoft.com/office/drawing/2014/main" id="{1AAB35FF-2D45-4170-BAB2-9058005E8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40681" y="9254"/>
                <a:ext cx="2406652" cy="592137"/>
              </a:xfrm>
              <a:custGeom>
                <a:avLst/>
                <a:gdLst>
                  <a:gd name="T0" fmla="*/ 0 w 1024"/>
                  <a:gd name="T1" fmla="*/ 84 h 251"/>
                  <a:gd name="T2" fmla="*/ 614 w 1024"/>
                  <a:gd name="T3" fmla="*/ 79 h 251"/>
                  <a:gd name="T4" fmla="*/ 1024 w 1024"/>
                  <a:gd name="T5" fmla="*/ 0 h 251"/>
                  <a:gd name="T6" fmla="*/ 990 w 1024"/>
                  <a:gd name="T7" fmla="*/ 125 h 251"/>
                  <a:gd name="T8" fmla="*/ 645 w 1024"/>
                  <a:gd name="T9" fmla="*/ 182 h 251"/>
                  <a:gd name="T10" fmla="*/ 228 w 1024"/>
                  <a:gd name="T11" fmla="*/ 164 h 251"/>
                  <a:gd name="T12" fmla="*/ 0 w 1024"/>
                  <a:gd name="T13" fmla="*/ 8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4" h="251">
                    <a:moveTo>
                      <a:pt x="0" y="84"/>
                    </a:moveTo>
                    <a:cubicBezTo>
                      <a:pt x="0" y="84"/>
                      <a:pt x="360" y="8"/>
                      <a:pt x="614" y="79"/>
                    </a:cubicBezTo>
                    <a:cubicBezTo>
                      <a:pt x="867" y="151"/>
                      <a:pt x="981" y="45"/>
                      <a:pt x="1024" y="0"/>
                    </a:cubicBezTo>
                    <a:cubicBezTo>
                      <a:pt x="990" y="125"/>
                      <a:pt x="990" y="125"/>
                      <a:pt x="990" y="125"/>
                    </a:cubicBezTo>
                    <a:cubicBezTo>
                      <a:pt x="990" y="125"/>
                      <a:pt x="918" y="251"/>
                      <a:pt x="645" y="182"/>
                    </a:cubicBezTo>
                    <a:cubicBezTo>
                      <a:pt x="510" y="148"/>
                      <a:pt x="400" y="128"/>
                      <a:pt x="228" y="164"/>
                    </a:cubicBezTo>
                    <a:cubicBezTo>
                      <a:pt x="228" y="164"/>
                      <a:pt x="108" y="111"/>
                      <a:pt x="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96">
                <a:extLst>
                  <a:ext uri="{FF2B5EF4-FFF2-40B4-BE49-F238E27FC236}">
                    <a16:creationId xmlns="" xmlns:a16="http://schemas.microsoft.com/office/drawing/2014/main" id="{5EE23ED7-45D3-4C93-A8AD-C531C3B18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31925" y="58738"/>
                <a:ext cx="4770439" cy="1330324"/>
              </a:xfrm>
              <a:custGeom>
                <a:avLst/>
                <a:gdLst>
                  <a:gd name="T0" fmla="*/ 0 w 2030"/>
                  <a:gd name="T1" fmla="*/ 84 h 564"/>
                  <a:gd name="T2" fmla="*/ 560 w 2030"/>
                  <a:gd name="T3" fmla="*/ 139 h 564"/>
                  <a:gd name="T4" fmla="*/ 1359 w 2030"/>
                  <a:gd name="T5" fmla="*/ 326 h 564"/>
                  <a:gd name="T6" fmla="*/ 2030 w 2030"/>
                  <a:gd name="T7" fmla="*/ 348 h 564"/>
                  <a:gd name="T8" fmla="*/ 1855 w 2030"/>
                  <a:gd name="T9" fmla="*/ 454 h 564"/>
                  <a:gd name="T10" fmla="*/ 1438 w 2030"/>
                  <a:gd name="T11" fmla="*/ 408 h 564"/>
                  <a:gd name="T12" fmla="*/ 769 w 2030"/>
                  <a:gd name="T13" fmla="*/ 469 h 564"/>
                  <a:gd name="T14" fmla="*/ 99 w 2030"/>
                  <a:gd name="T15" fmla="*/ 245 h 564"/>
                  <a:gd name="T16" fmla="*/ 0 w 2030"/>
                  <a:gd name="T17" fmla="*/ 8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0" h="564">
                    <a:moveTo>
                      <a:pt x="0" y="84"/>
                    </a:moveTo>
                    <a:cubicBezTo>
                      <a:pt x="0" y="84"/>
                      <a:pt x="209" y="0"/>
                      <a:pt x="560" y="139"/>
                    </a:cubicBezTo>
                    <a:cubicBezTo>
                      <a:pt x="912" y="278"/>
                      <a:pt x="1000" y="472"/>
                      <a:pt x="1359" y="326"/>
                    </a:cubicBezTo>
                    <a:cubicBezTo>
                      <a:pt x="1718" y="179"/>
                      <a:pt x="2030" y="348"/>
                      <a:pt x="2030" y="348"/>
                    </a:cubicBezTo>
                    <a:cubicBezTo>
                      <a:pt x="2030" y="348"/>
                      <a:pt x="1899" y="417"/>
                      <a:pt x="1855" y="454"/>
                    </a:cubicBezTo>
                    <a:cubicBezTo>
                      <a:pt x="1855" y="454"/>
                      <a:pt x="1596" y="349"/>
                      <a:pt x="1438" y="408"/>
                    </a:cubicBezTo>
                    <a:cubicBezTo>
                      <a:pt x="1224" y="488"/>
                      <a:pt x="1025" y="564"/>
                      <a:pt x="769" y="469"/>
                    </a:cubicBezTo>
                    <a:cubicBezTo>
                      <a:pt x="513" y="373"/>
                      <a:pt x="322" y="179"/>
                      <a:pt x="99" y="245"/>
                    </a:cubicBezTo>
                    <a:lnTo>
                      <a:pt x="0" y="84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srgbClr val="FF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23" name="椭圆 422">
            <a:extLst>
              <a:ext uri="{FF2B5EF4-FFF2-40B4-BE49-F238E27FC236}">
                <a16:creationId xmlns="" xmlns:a16="http://schemas.microsoft.com/office/drawing/2014/main" id="{8C367A80-2DE5-4FF0-B143-C8E581405DB2}"/>
              </a:ext>
            </a:extLst>
          </p:cNvPr>
          <p:cNvSpPr/>
          <p:nvPr/>
        </p:nvSpPr>
        <p:spPr>
          <a:xfrm>
            <a:off x="8069232" y="4567144"/>
            <a:ext cx="961012" cy="961012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>
            <a:reflection blurRad="6350" stA="33000" endPos="18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98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4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900"/>
                            </p:stCondLst>
                            <p:childTnLst>
                              <p:par>
                                <p:cTn id="5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9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" grpId="0" animBg="1"/>
      <p:bldP spid="5" grpId="0" animBg="1"/>
      <p:bldP spid="6" grpId="0" animBg="1"/>
      <p:bldP spid="7" grpId="0" animBg="1"/>
      <p:bldP spid="11" grpId="0"/>
      <p:bldP spid="15" grpId="0"/>
      <p:bldP spid="19" grpId="0"/>
      <p:bldP spid="23" grpId="0"/>
      <p:bldP spid="4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333454"/>
            <a:ext cx="43348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altLang="zh-C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Хорошее здоровье</a:t>
            </a:r>
            <a:endParaRPr lang="zh-CN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5712" y="1573586"/>
            <a:ext cx="3794549" cy="4312248"/>
            <a:chOff x="90140" y="1194594"/>
            <a:chExt cx="5707063" cy="4468813"/>
          </a:xfrm>
        </p:grpSpPr>
        <p:sp>
          <p:nvSpPr>
            <p:cNvPr id="4" name="任意多边形: 形状 16"/>
            <p:cNvSpPr>
              <a:spLocks/>
            </p:cNvSpPr>
            <p:nvPr/>
          </p:nvSpPr>
          <p:spPr bwMode="auto">
            <a:xfrm>
              <a:off x="1879253" y="42775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2 h 266"/>
                <a:gd name="T4" fmla="*/ 66 w 175"/>
                <a:gd name="T5" fmla="*/ 3 h 266"/>
                <a:gd name="T6" fmla="*/ 74 w 175"/>
                <a:gd name="T7" fmla="*/ 7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8 h 266"/>
                <a:gd name="T14" fmla="*/ 122 w 175"/>
                <a:gd name="T15" fmla="*/ 38 h 266"/>
                <a:gd name="T16" fmla="*/ 135 w 175"/>
                <a:gd name="T17" fmla="*/ 51 h 266"/>
                <a:gd name="T18" fmla="*/ 148 w 175"/>
                <a:gd name="T19" fmla="*/ 65 h 266"/>
                <a:gd name="T20" fmla="*/ 158 w 175"/>
                <a:gd name="T21" fmla="*/ 82 h 266"/>
                <a:gd name="T22" fmla="*/ 167 w 175"/>
                <a:gd name="T23" fmla="*/ 100 h 266"/>
                <a:gd name="T24" fmla="*/ 173 w 175"/>
                <a:gd name="T25" fmla="*/ 121 h 266"/>
                <a:gd name="T26" fmla="*/ 175 w 175"/>
                <a:gd name="T27" fmla="*/ 146 h 266"/>
                <a:gd name="T28" fmla="*/ 174 w 175"/>
                <a:gd name="T29" fmla="*/ 172 h 266"/>
                <a:gd name="T30" fmla="*/ 167 w 175"/>
                <a:gd name="T31" fmla="*/ 200 h 266"/>
                <a:gd name="T32" fmla="*/ 157 w 175"/>
                <a:gd name="T33" fmla="*/ 233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4 h 266"/>
                <a:gd name="T40" fmla="*/ 122 w 175"/>
                <a:gd name="T41" fmla="*/ 260 h 266"/>
                <a:gd name="T42" fmla="*/ 110 w 175"/>
                <a:gd name="T43" fmla="*/ 255 h 266"/>
                <a:gd name="T44" fmla="*/ 96 w 175"/>
                <a:gd name="T45" fmla="*/ 247 h 266"/>
                <a:gd name="T46" fmla="*/ 80 w 175"/>
                <a:gd name="T47" fmla="*/ 238 h 266"/>
                <a:gd name="T48" fmla="*/ 65 w 175"/>
                <a:gd name="T49" fmla="*/ 226 h 266"/>
                <a:gd name="T50" fmla="*/ 49 w 175"/>
                <a:gd name="T51" fmla="*/ 214 h 266"/>
                <a:gd name="T52" fmla="*/ 35 w 175"/>
                <a:gd name="T53" fmla="*/ 199 h 266"/>
                <a:gd name="T54" fmla="*/ 22 w 175"/>
                <a:gd name="T55" fmla="*/ 183 h 266"/>
                <a:gd name="T56" fmla="*/ 11 w 175"/>
                <a:gd name="T57" fmla="*/ 164 h 266"/>
                <a:gd name="T58" fmla="*/ 4 w 175"/>
                <a:gd name="T59" fmla="*/ 144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1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30 w 175"/>
                <a:gd name="T75" fmla="*/ 33 h 266"/>
                <a:gd name="T76" fmla="*/ 26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50 h 266"/>
                <a:gd name="T90" fmla="*/ 46 w 175"/>
                <a:gd name="T91" fmla="*/ 142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9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2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2"/>
                  </a:lnTo>
                  <a:lnTo>
                    <a:pt x="66" y="3"/>
                  </a:lnTo>
                  <a:lnTo>
                    <a:pt x="74" y="7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8"/>
                  </a:lnTo>
                  <a:lnTo>
                    <a:pt x="122" y="38"/>
                  </a:lnTo>
                  <a:lnTo>
                    <a:pt x="135" y="51"/>
                  </a:lnTo>
                  <a:lnTo>
                    <a:pt x="148" y="65"/>
                  </a:lnTo>
                  <a:lnTo>
                    <a:pt x="158" y="82"/>
                  </a:lnTo>
                  <a:lnTo>
                    <a:pt x="167" y="100"/>
                  </a:lnTo>
                  <a:lnTo>
                    <a:pt x="173" y="121"/>
                  </a:lnTo>
                  <a:lnTo>
                    <a:pt x="175" y="146"/>
                  </a:lnTo>
                  <a:lnTo>
                    <a:pt x="174" y="172"/>
                  </a:lnTo>
                  <a:lnTo>
                    <a:pt x="167" y="200"/>
                  </a:lnTo>
                  <a:lnTo>
                    <a:pt x="157" y="233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4"/>
                  </a:lnTo>
                  <a:lnTo>
                    <a:pt x="122" y="260"/>
                  </a:lnTo>
                  <a:lnTo>
                    <a:pt x="110" y="255"/>
                  </a:lnTo>
                  <a:lnTo>
                    <a:pt x="96" y="247"/>
                  </a:lnTo>
                  <a:lnTo>
                    <a:pt x="80" y="238"/>
                  </a:lnTo>
                  <a:lnTo>
                    <a:pt x="65" y="226"/>
                  </a:lnTo>
                  <a:lnTo>
                    <a:pt x="49" y="214"/>
                  </a:lnTo>
                  <a:lnTo>
                    <a:pt x="35" y="199"/>
                  </a:lnTo>
                  <a:lnTo>
                    <a:pt x="22" y="183"/>
                  </a:lnTo>
                  <a:lnTo>
                    <a:pt x="11" y="164"/>
                  </a:lnTo>
                  <a:lnTo>
                    <a:pt x="4" y="144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1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30" y="33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50"/>
                  </a:lnTo>
                  <a:lnTo>
                    <a:pt x="46" y="142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9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任意多边形: 形状 17"/>
            <p:cNvSpPr>
              <a:spLocks/>
            </p:cNvSpPr>
            <p:nvPr/>
          </p:nvSpPr>
          <p:spPr bwMode="auto">
            <a:xfrm>
              <a:off x="1469678" y="4490244"/>
              <a:ext cx="279400" cy="422275"/>
            </a:xfrm>
            <a:custGeom>
              <a:avLst/>
              <a:gdLst>
                <a:gd name="T0" fmla="*/ 60 w 176"/>
                <a:gd name="T1" fmla="*/ 0 h 266"/>
                <a:gd name="T2" fmla="*/ 61 w 176"/>
                <a:gd name="T3" fmla="*/ 0 h 266"/>
                <a:gd name="T4" fmla="*/ 67 w 176"/>
                <a:gd name="T5" fmla="*/ 3 h 266"/>
                <a:gd name="T6" fmla="*/ 74 w 176"/>
                <a:gd name="T7" fmla="*/ 6 h 266"/>
                <a:gd name="T8" fmla="*/ 85 w 176"/>
                <a:gd name="T9" fmla="*/ 12 h 266"/>
                <a:gd name="T10" fmla="*/ 98 w 176"/>
                <a:gd name="T11" fmla="*/ 18 h 266"/>
                <a:gd name="T12" fmla="*/ 110 w 176"/>
                <a:gd name="T13" fmla="*/ 26 h 266"/>
                <a:gd name="T14" fmla="*/ 124 w 176"/>
                <a:gd name="T15" fmla="*/ 36 h 266"/>
                <a:gd name="T16" fmla="*/ 137 w 176"/>
                <a:gd name="T17" fmla="*/ 49 h 266"/>
                <a:gd name="T18" fmla="*/ 149 w 176"/>
                <a:gd name="T19" fmla="*/ 64 h 266"/>
                <a:gd name="T20" fmla="*/ 159 w 176"/>
                <a:gd name="T21" fmla="*/ 80 h 266"/>
                <a:gd name="T22" fmla="*/ 168 w 176"/>
                <a:gd name="T23" fmla="*/ 100 h 266"/>
                <a:gd name="T24" fmla="*/ 173 w 176"/>
                <a:gd name="T25" fmla="*/ 121 h 266"/>
                <a:gd name="T26" fmla="*/ 176 w 176"/>
                <a:gd name="T27" fmla="*/ 144 h 266"/>
                <a:gd name="T28" fmla="*/ 175 w 176"/>
                <a:gd name="T29" fmla="*/ 171 h 266"/>
                <a:gd name="T30" fmla="*/ 169 w 176"/>
                <a:gd name="T31" fmla="*/ 200 h 266"/>
                <a:gd name="T32" fmla="*/ 158 w 176"/>
                <a:gd name="T33" fmla="*/ 231 h 266"/>
                <a:gd name="T34" fmla="*/ 141 w 176"/>
                <a:gd name="T35" fmla="*/ 266 h 266"/>
                <a:gd name="T36" fmla="*/ 139 w 176"/>
                <a:gd name="T37" fmla="*/ 265 h 266"/>
                <a:gd name="T38" fmla="*/ 133 w 176"/>
                <a:gd name="T39" fmla="*/ 264 h 266"/>
                <a:gd name="T40" fmla="*/ 123 w 176"/>
                <a:gd name="T41" fmla="*/ 258 h 266"/>
                <a:gd name="T42" fmla="*/ 111 w 176"/>
                <a:gd name="T43" fmla="*/ 253 h 266"/>
                <a:gd name="T44" fmla="*/ 97 w 176"/>
                <a:gd name="T45" fmla="*/ 245 h 266"/>
                <a:gd name="T46" fmla="*/ 81 w 176"/>
                <a:gd name="T47" fmla="*/ 236 h 266"/>
                <a:gd name="T48" fmla="*/ 65 w 176"/>
                <a:gd name="T49" fmla="*/ 226 h 266"/>
                <a:gd name="T50" fmla="*/ 50 w 176"/>
                <a:gd name="T51" fmla="*/ 213 h 266"/>
                <a:gd name="T52" fmla="*/ 35 w 176"/>
                <a:gd name="T53" fmla="*/ 199 h 266"/>
                <a:gd name="T54" fmla="*/ 22 w 176"/>
                <a:gd name="T55" fmla="*/ 182 h 266"/>
                <a:gd name="T56" fmla="*/ 12 w 176"/>
                <a:gd name="T57" fmla="*/ 164 h 266"/>
                <a:gd name="T58" fmla="*/ 4 w 176"/>
                <a:gd name="T59" fmla="*/ 143 h 266"/>
                <a:gd name="T60" fmla="*/ 0 w 176"/>
                <a:gd name="T61" fmla="*/ 121 h 266"/>
                <a:gd name="T62" fmla="*/ 2 w 176"/>
                <a:gd name="T63" fmla="*/ 96 h 266"/>
                <a:gd name="T64" fmla="*/ 7 w 176"/>
                <a:gd name="T65" fmla="*/ 69 h 266"/>
                <a:gd name="T66" fmla="*/ 19 w 176"/>
                <a:gd name="T67" fmla="*/ 40 h 266"/>
                <a:gd name="T68" fmla="*/ 37 w 176"/>
                <a:gd name="T69" fmla="*/ 9 h 266"/>
                <a:gd name="T70" fmla="*/ 35 w 176"/>
                <a:gd name="T71" fmla="*/ 12 h 266"/>
                <a:gd name="T72" fmla="*/ 33 w 176"/>
                <a:gd name="T73" fmla="*/ 19 h 266"/>
                <a:gd name="T74" fmla="*/ 30 w 176"/>
                <a:gd name="T75" fmla="*/ 32 h 266"/>
                <a:gd name="T76" fmla="*/ 28 w 176"/>
                <a:gd name="T77" fmla="*/ 48 h 266"/>
                <a:gd name="T78" fmla="*/ 25 w 176"/>
                <a:gd name="T79" fmla="*/ 66 h 266"/>
                <a:gd name="T80" fmla="*/ 26 w 176"/>
                <a:gd name="T81" fmla="*/ 87 h 266"/>
                <a:gd name="T82" fmla="*/ 30 w 176"/>
                <a:gd name="T83" fmla="*/ 108 h 266"/>
                <a:gd name="T84" fmla="*/ 38 w 176"/>
                <a:gd name="T85" fmla="*/ 131 h 266"/>
                <a:gd name="T86" fmla="*/ 51 w 176"/>
                <a:gd name="T87" fmla="*/ 152 h 266"/>
                <a:gd name="T88" fmla="*/ 50 w 176"/>
                <a:gd name="T89" fmla="*/ 149 h 266"/>
                <a:gd name="T90" fmla="*/ 47 w 176"/>
                <a:gd name="T91" fmla="*/ 140 h 266"/>
                <a:gd name="T92" fmla="*/ 43 w 176"/>
                <a:gd name="T93" fmla="*/ 126 h 266"/>
                <a:gd name="T94" fmla="*/ 41 w 176"/>
                <a:gd name="T95" fmla="*/ 109 h 266"/>
                <a:gd name="T96" fmla="*/ 38 w 176"/>
                <a:gd name="T97" fmla="*/ 88 h 266"/>
                <a:gd name="T98" fmla="*/ 38 w 176"/>
                <a:gd name="T99" fmla="*/ 66 h 266"/>
                <a:gd name="T100" fmla="*/ 41 w 176"/>
                <a:gd name="T101" fmla="*/ 43 h 266"/>
                <a:gd name="T102" fmla="*/ 48 w 176"/>
                <a:gd name="T103" fmla="*/ 21 h 266"/>
                <a:gd name="T104" fmla="*/ 60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60" y="0"/>
                  </a:moveTo>
                  <a:lnTo>
                    <a:pt x="61" y="0"/>
                  </a:lnTo>
                  <a:lnTo>
                    <a:pt x="67" y="3"/>
                  </a:lnTo>
                  <a:lnTo>
                    <a:pt x="74" y="6"/>
                  </a:lnTo>
                  <a:lnTo>
                    <a:pt x="85" y="12"/>
                  </a:lnTo>
                  <a:lnTo>
                    <a:pt x="98" y="18"/>
                  </a:lnTo>
                  <a:lnTo>
                    <a:pt x="110" y="26"/>
                  </a:lnTo>
                  <a:lnTo>
                    <a:pt x="124" y="36"/>
                  </a:lnTo>
                  <a:lnTo>
                    <a:pt x="137" y="49"/>
                  </a:lnTo>
                  <a:lnTo>
                    <a:pt x="149" y="64"/>
                  </a:lnTo>
                  <a:lnTo>
                    <a:pt x="159" y="80"/>
                  </a:lnTo>
                  <a:lnTo>
                    <a:pt x="168" y="100"/>
                  </a:lnTo>
                  <a:lnTo>
                    <a:pt x="173" y="121"/>
                  </a:lnTo>
                  <a:lnTo>
                    <a:pt x="176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8" y="231"/>
                  </a:lnTo>
                  <a:lnTo>
                    <a:pt x="141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58"/>
                  </a:lnTo>
                  <a:lnTo>
                    <a:pt x="111" y="253"/>
                  </a:lnTo>
                  <a:lnTo>
                    <a:pt x="97" y="245"/>
                  </a:lnTo>
                  <a:lnTo>
                    <a:pt x="81" y="236"/>
                  </a:lnTo>
                  <a:lnTo>
                    <a:pt x="65" y="226"/>
                  </a:lnTo>
                  <a:lnTo>
                    <a:pt x="50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2" y="96"/>
                  </a:lnTo>
                  <a:lnTo>
                    <a:pt x="7" y="69"/>
                  </a:lnTo>
                  <a:lnTo>
                    <a:pt x="19" y="40"/>
                  </a:lnTo>
                  <a:lnTo>
                    <a:pt x="37" y="9"/>
                  </a:lnTo>
                  <a:lnTo>
                    <a:pt x="35" y="12"/>
                  </a:lnTo>
                  <a:lnTo>
                    <a:pt x="33" y="19"/>
                  </a:lnTo>
                  <a:lnTo>
                    <a:pt x="30" y="32"/>
                  </a:lnTo>
                  <a:lnTo>
                    <a:pt x="28" y="48"/>
                  </a:lnTo>
                  <a:lnTo>
                    <a:pt x="25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2"/>
                  </a:lnTo>
                  <a:lnTo>
                    <a:pt x="50" y="149"/>
                  </a:lnTo>
                  <a:lnTo>
                    <a:pt x="47" y="140"/>
                  </a:lnTo>
                  <a:lnTo>
                    <a:pt x="43" y="126"/>
                  </a:lnTo>
                  <a:lnTo>
                    <a:pt x="41" y="109"/>
                  </a:lnTo>
                  <a:lnTo>
                    <a:pt x="38" y="88"/>
                  </a:lnTo>
                  <a:lnTo>
                    <a:pt x="38" y="66"/>
                  </a:lnTo>
                  <a:lnTo>
                    <a:pt x="41" y="43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8"/>
            <p:cNvSpPr>
              <a:spLocks/>
            </p:cNvSpPr>
            <p:nvPr/>
          </p:nvSpPr>
          <p:spPr bwMode="auto">
            <a:xfrm>
              <a:off x="783878" y="4561681"/>
              <a:ext cx="279400" cy="404813"/>
            </a:xfrm>
            <a:custGeom>
              <a:avLst/>
              <a:gdLst>
                <a:gd name="T0" fmla="*/ 133 w 176"/>
                <a:gd name="T1" fmla="*/ 0 h 255"/>
                <a:gd name="T2" fmla="*/ 131 w 176"/>
                <a:gd name="T3" fmla="*/ 2 h 255"/>
                <a:gd name="T4" fmla="*/ 124 w 176"/>
                <a:gd name="T5" fmla="*/ 4 h 255"/>
                <a:gd name="T6" fmla="*/ 113 w 176"/>
                <a:gd name="T7" fmla="*/ 11 h 255"/>
                <a:gd name="T8" fmla="*/ 100 w 176"/>
                <a:gd name="T9" fmla="*/ 20 h 255"/>
                <a:gd name="T10" fmla="*/ 85 w 176"/>
                <a:gd name="T11" fmla="*/ 32 h 255"/>
                <a:gd name="T12" fmla="*/ 72 w 176"/>
                <a:gd name="T13" fmla="*/ 47 h 255"/>
                <a:gd name="T14" fmla="*/ 59 w 176"/>
                <a:gd name="T15" fmla="*/ 65 h 255"/>
                <a:gd name="T16" fmla="*/ 49 w 176"/>
                <a:gd name="T17" fmla="*/ 86 h 255"/>
                <a:gd name="T18" fmla="*/ 42 w 176"/>
                <a:gd name="T19" fmla="*/ 111 h 255"/>
                <a:gd name="T20" fmla="*/ 44 w 176"/>
                <a:gd name="T21" fmla="*/ 108 h 255"/>
                <a:gd name="T22" fmla="*/ 49 w 176"/>
                <a:gd name="T23" fmla="*/ 100 h 255"/>
                <a:gd name="T24" fmla="*/ 55 w 176"/>
                <a:gd name="T25" fmla="*/ 87 h 255"/>
                <a:gd name="T26" fmla="*/ 66 w 176"/>
                <a:gd name="T27" fmla="*/ 73 h 255"/>
                <a:gd name="T28" fmla="*/ 79 w 176"/>
                <a:gd name="T29" fmla="*/ 58 h 255"/>
                <a:gd name="T30" fmla="*/ 94 w 176"/>
                <a:gd name="T31" fmla="*/ 42 h 255"/>
                <a:gd name="T32" fmla="*/ 113 w 176"/>
                <a:gd name="T33" fmla="*/ 28 h 255"/>
                <a:gd name="T34" fmla="*/ 133 w 176"/>
                <a:gd name="T35" fmla="*/ 16 h 255"/>
                <a:gd name="T36" fmla="*/ 157 w 176"/>
                <a:gd name="T37" fmla="*/ 10 h 255"/>
                <a:gd name="T38" fmla="*/ 158 w 176"/>
                <a:gd name="T39" fmla="*/ 12 h 255"/>
                <a:gd name="T40" fmla="*/ 161 w 176"/>
                <a:gd name="T41" fmla="*/ 17 h 255"/>
                <a:gd name="T42" fmla="*/ 163 w 176"/>
                <a:gd name="T43" fmla="*/ 26 h 255"/>
                <a:gd name="T44" fmla="*/ 167 w 176"/>
                <a:gd name="T45" fmla="*/ 39 h 255"/>
                <a:gd name="T46" fmla="*/ 171 w 176"/>
                <a:gd name="T47" fmla="*/ 54 h 255"/>
                <a:gd name="T48" fmla="*/ 175 w 176"/>
                <a:gd name="T49" fmla="*/ 71 h 255"/>
                <a:gd name="T50" fmla="*/ 176 w 176"/>
                <a:gd name="T51" fmla="*/ 89 h 255"/>
                <a:gd name="T52" fmla="*/ 175 w 176"/>
                <a:gd name="T53" fmla="*/ 108 h 255"/>
                <a:gd name="T54" fmla="*/ 172 w 176"/>
                <a:gd name="T55" fmla="*/ 129 h 255"/>
                <a:gd name="T56" fmla="*/ 166 w 176"/>
                <a:gd name="T57" fmla="*/ 148 h 255"/>
                <a:gd name="T58" fmla="*/ 156 w 176"/>
                <a:gd name="T59" fmla="*/ 169 h 255"/>
                <a:gd name="T60" fmla="*/ 141 w 176"/>
                <a:gd name="T61" fmla="*/ 190 h 255"/>
                <a:gd name="T62" fmla="*/ 122 w 176"/>
                <a:gd name="T63" fmla="*/ 208 h 255"/>
                <a:gd name="T64" fmla="*/ 96 w 176"/>
                <a:gd name="T65" fmla="*/ 226 h 255"/>
                <a:gd name="T66" fmla="*/ 65 w 176"/>
                <a:gd name="T67" fmla="*/ 242 h 255"/>
                <a:gd name="T68" fmla="*/ 26 w 176"/>
                <a:gd name="T69" fmla="*/ 255 h 255"/>
                <a:gd name="T70" fmla="*/ 24 w 176"/>
                <a:gd name="T71" fmla="*/ 254 h 255"/>
                <a:gd name="T72" fmla="*/ 22 w 176"/>
                <a:gd name="T73" fmla="*/ 247 h 255"/>
                <a:gd name="T74" fmla="*/ 18 w 176"/>
                <a:gd name="T75" fmla="*/ 238 h 255"/>
                <a:gd name="T76" fmla="*/ 14 w 176"/>
                <a:gd name="T77" fmla="*/ 225 h 255"/>
                <a:gd name="T78" fmla="*/ 9 w 176"/>
                <a:gd name="T79" fmla="*/ 209 h 255"/>
                <a:gd name="T80" fmla="*/ 5 w 176"/>
                <a:gd name="T81" fmla="*/ 193 h 255"/>
                <a:gd name="T82" fmla="*/ 1 w 176"/>
                <a:gd name="T83" fmla="*/ 173 h 255"/>
                <a:gd name="T84" fmla="*/ 0 w 176"/>
                <a:gd name="T85" fmla="*/ 154 h 255"/>
                <a:gd name="T86" fmla="*/ 0 w 176"/>
                <a:gd name="T87" fmla="*/ 133 h 255"/>
                <a:gd name="T88" fmla="*/ 2 w 176"/>
                <a:gd name="T89" fmla="*/ 112 h 255"/>
                <a:gd name="T90" fmla="*/ 7 w 176"/>
                <a:gd name="T91" fmla="*/ 91 h 255"/>
                <a:gd name="T92" fmla="*/ 16 w 176"/>
                <a:gd name="T93" fmla="*/ 72 h 255"/>
                <a:gd name="T94" fmla="*/ 29 w 176"/>
                <a:gd name="T95" fmla="*/ 52 h 255"/>
                <a:gd name="T96" fmla="*/ 48 w 176"/>
                <a:gd name="T97" fmla="*/ 35 h 255"/>
                <a:gd name="T98" fmla="*/ 71 w 176"/>
                <a:gd name="T99" fmla="*/ 21 h 255"/>
                <a:gd name="T100" fmla="*/ 100 w 176"/>
                <a:gd name="T101" fmla="*/ 10 h 255"/>
                <a:gd name="T102" fmla="*/ 133 w 176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6" h="255">
                  <a:moveTo>
                    <a:pt x="133" y="0"/>
                  </a:moveTo>
                  <a:lnTo>
                    <a:pt x="131" y="2"/>
                  </a:lnTo>
                  <a:lnTo>
                    <a:pt x="124" y="4"/>
                  </a:lnTo>
                  <a:lnTo>
                    <a:pt x="113" y="11"/>
                  </a:lnTo>
                  <a:lnTo>
                    <a:pt x="100" y="20"/>
                  </a:lnTo>
                  <a:lnTo>
                    <a:pt x="85" y="32"/>
                  </a:lnTo>
                  <a:lnTo>
                    <a:pt x="72" y="47"/>
                  </a:lnTo>
                  <a:lnTo>
                    <a:pt x="59" y="65"/>
                  </a:lnTo>
                  <a:lnTo>
                    <a:pt x="49" y="86"/>
                  </a:lnTo>
                  <a:lnTo>
                    <a:pt x="42" y="111"/>
                  </a:lnTo>
                  <a:lnTo>
                    <a:pt x="44" y="108"/>
                  </a:lnTo>
                  <a:lnTo>
                    <a:pt x="49" y="100"/>
                  </a:lnTo>
                  <a:lnTo>
                    <a:pt x="55" y="87"/>
                  </a:lnTo>
                  <a:lnTo>
                    <a:pt x="66" y="73"/>
                  </a:lnTo>
                  <a:lnTo>
                    <a:pt x="79" y="58"/>
                  </a:lnTo>
                  <a:lnTo>
                    <a:pt x="94" y="42"/>
                  </a:lnTo>
                  <a:lnTo>
                    <a:pt x="113" y="28"/>
                  </a:lnTo>
                  <a:lnTo>
                    <a:pt x="133" y="16"/>
                  </a:lnTo>
                  <a:lnTo>
                    <a:pt x="157" y="10"/>
                  </a:lnTo>
                  <a:lnTo>
                    <a:pt x="158" y="12"/>
                  </a:lnTo>
                  <a:lnTo>
                    <a:pt x="161" y="17"/>
                  </a:lnTo>
                  <a:lnTo>
                    <a:pt x="163" y="26"/>
                  </a:lnTo>
                  <a:lnTo>
                    <a:pt x="167" y="39"/>
                  </a:lnTo>
                  <a:lnTo>
                    <a:pt x="171" y="54"/>
                  </a:lnTo>
                  <a:lnTo>
                    <a:pt x="175" y="71"/>
                  </a:lnTo>
                  <a:lnTo>
                    <a:pt x="176" y="89"/>
                  </a:lnTo>
                  <a:lnTo>
                    <a:pt x="175" y="108"/>
                  </a:lnTo>
                  <a:lnTo>
                    <a:pt x="172" y="129"/>
                  </a:lnTo>
                  <a:lnTo>
                    <a:pt x="166" y="148"/>
                  </a:lnTo>
                  <a:lnTo>
                    <a:pt x="156" y="169"/>
                  </a:lnTo>
                  <a:lnTo>
                    <a:pt x="141" y="190"/>
                  </a:lnTo>
                  <a:lnTo>
                    <a:pt x="122" y="208"/>
                  </a:lnTo>
                  <a:lnTo>
                    <a:pt x="96" y="226"/>
                  </a:lnTo>
                  <a:lnTo>
                    <a:pt x="65" y="242"/>
                  </a:lnTo>
                  <a:lnTo>
                    <a:pt x="26" y="255"/>
                  </a:lnTo>
                  <a:lnTo>
                    <a:pt x="24" y="254"/>
                  </a:lnTo>
                  <a:lnTo>
                    <a:pt x="22" y="247"/>
                  </a:lnTo>
                  <a:lnTo>
                    <a:pt x="18" y="238"/>
                  </a:lnTo>
                  <a:lnTo>
                    <a:pt x="14" y="225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1" y="173"/>
                  </a:lnTo>
                  <a:lnTo>
                    <a:pt x="0" y="154"/>
                  </a:lnTo>
                  <a:lnTo>
                    <a:pt x="0" y="133"/>
                  </a:lnTo>
                  <a:lnTo>
                    <a:pt x="2" y="112"/>
                  </a:lnTo>
                  <a:lnTo>
                    <a:pt x="7" y="91"/>
                  </a:lnTo>
                  <a:lnTo>
                    <a:pt x="16" y="72"/>
                  </a:lnTo>
                  <a:lnTo>
                    <a:pt x="29" y="52"/>
                  </a:lnTo>
                  <a:lnTo>
                    <a:pt x="48" y="35"/>
                  </a:lnTo>
                  <a:lnTo>
                    <a:pt x="71" y="21"/>
                  </a:lnTo>
                  <a:lnTo>
                    <a:pt x="100" y="1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任意多边形: 形状 19"/>
            <p:cNvSpPr>
              <a:spLocks/>
            </p:cNvSpPr>
            <p:nvPr/>
          </p:nvSpPr>
          <p:spPr bwMode="auto">
            <a:xfrm>
              <a:off x="620365" y="4071144"/>
              <a:ext cx="406400" cy="280988"/>
            </a:xfrm>
            <a:custGeom>
              <a:avLst/>
              <a:gdLst>
                <a:gd name="T0" fmla="*/ 103 w 256"/>
                <a:gd name="T1" fmla="*/ 0 h 177"/>
                <a:gd name="T2" fmla="*/ 123 w 256"/>
                <a:gd name="T3" fmla="*/ 0 h 177"/>
                <a:gd name="T4" fmla="*/ 144 w 256"/>
                <a:gd name="T5" fmla="*/ 3 h 177"/>
                <a:gd name="T6" fmla="*/ 165 w 256"/>
                <a:gd name="T7" fmla="*/ 8 h 177"/>
                <a:gd name="T8" fmla="*/ 184 w 256"/>
                <a:gd name="T9" fmla="*/ 19 h 177"/>
                <a:gd name="T10" fmla="*/ 203 w 256"/>
                <a:gd name="T11" fmla="*/ 32 h 177"/>
                <a:gd name="T12" fmla="*/ 220 w 256"/>
                <a:gd name="T13" fmla="*/ 48 h 177"/>
                <a:gd name="T14" fmla="*/ 235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5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9 w 256"/>
                <a:gd name="T31" fmla="*/ 73 h 177"/>
                <a:gd name="T32" fmla="*/ 191 w 256"/>
                <a:gd name="T33" fmla="*/ 60 h 177"/>
                <a:gd name="T34" fmla="*/ 169 w 256"/>
                <a:gd name="T35" fmla="*/ 51 h 177"/>
                <a:gd name="T36" fmla="*/ 144 w 256"/>
                <a:gd name="T37" fmla="*/ 45 h 177"/>
                <a:gd name="T38" fmla="*/ 147 w 256"/>
                <a:gd name="T39" fmla="*/ 46 h 177"/>
                <a:gd name="T40" fmla="*/ 156 w 256"/>
                <a:gd name="T41" fmla="*/ 50 h 177"/>
                <a:gd name="T42" fmla="*/ 168 w 256"/>
                <a:gd name="T43" fmla="*/ 58 h 177"/>
                <a:gd name="T44" fmla="*/ 183 w 256"/>
                <a:gd name="T45" fmla="*/ 68 h 177"/>
                <a:gd name="T46" fmla="*/ 199 w 256"/>
                <a:gd name="T47" fmla="*/ 81 h 177"/>
                <a:gd name="T48" fmla="*/ 214 w 256"/>
                <a:gd name="T49" fmla="*/ 97 h 177"/>
                <a:gd name="T50" fmla="*/ 229 w 256"/>
                <a:gd name="T51" fmla="*/ 115 h 177"/>
                <a:gd name="T52" fmla="*/ 239 w 256"/>
                <a:gd name="T53" fmla="*/ 135 h 177"/>
                <a:gd name="T54" fmla="*/ 247 w 256"/>
                <a:gd name="T55" fmla="*/ 159 h 177"/>
                <a:gd name="T56" fmla="*/ 244 w 256"/>
                <a:gd name="T57" fmla="*/ 159 h 177"/>
                <a:gd name="T58" fmla="*/ 238 w 256"/>
                <a:gd name="T59" fmla="*/ 161 h 177"/>
                <a:gd name="T60" fmla="*/ 229 w 256"/>
                <a:gd name="T61" fmla="*/ 165 h 177"/>
                <a:gd name="T62" fmla="*/ 217 w 256"/>
                <a:gd name="T63" fmla="*/ 169 h 177"/>
                <a:gd name="T64" fmla="*/ 203 w 256"/>
                <a:gd name="T65" fmla="*/ 173 h 177"/>
                <a:gd name="T66" fmla="*/ 186 w 256"/>
                <a:gd name="T67" fmla="*/ 176 h 177"/>
                <a:gd name="T68" fmla="*/ 168 w 256"/>
                <a:gd name="T69" fmla="*/ 177 h 177"/>
                <a:gd name="T70" fmla="*/ 148 w 256"/>
                <a:gd name="T71" fmla="*/ 177 h 177"/>
                <a:gd name="T72" fmla="*/ 127 w 256"/>
                <a:gd name="T73" fmla="*/ 173 h 177"/>
                <a:gd name="T74" fmla="*/ 106 w 256"/>
                <a:gd name="T75" fmla="*/ 168 h 177"/>
                <a:gd name="T76" fmla="*/ 86 w 256"/>
                <a:gd name="T77" fmla="*/ 158 h 177"/>
                <a:gd name="T78" fmla="*/ 66 w 256"/>
                <a:gd name="T79" fmla="*/ 142 h 177"/>
                <a:gd name="T80" fmla="*/ 47 w 256"/>
                <a:gd name="T81" fmla="*/ 122 h 177"/>
                <a:gd name="T82" fmla="*/ 30 w 256"/>
                <a:gd name="T83" fmla="*/ 98 h 177"/>
                <a:gd name="T84" fmla="*/ 14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9 w 256"/>
                <a:gd name="T91" fmla="*/ 24 h 177"/>
                <a:gd name="T92" fmla="*/ 18 w 256"/>
                <a:gd name="T93" fmla="*/ 20 h 177"/>
                <a:gd name="T94" fmla="*/ 31 w 256"/>
                <a:gd name="T95" fmla="*/ 15 h 177"/>
                <a:gd name="T96" fmla="*/ 45 w 256"/>
                <a:gd name="T97" fmla="*/ 11 h 177"/>
                <a:gd name="T98" fmla="*/ 64 w 256"/>
                <a:gd name="T99" fmla="*/ 6 h 177"/>
                <a:gd name="T100" fmla="*/ 82 w 256"/>
                <a:gd name="T101" fmla="*/ 3 h 177"/>
                <a:gd name="T102" fmla="*/ 103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3" y="0"/>
                  </a:moveTo>
                  <a:lnTo>
                    <a:pt x="123" y="0"/>
                  </a:lnTo>
                  <a:lnTo>
                    <a:pt x="144" y="3"/>
                  </a:lnTo>
                  <a:lnTo>
                    <a:pt x="165" y="8"/>
                  </a:lnTo>
                  <a:lnTo>
                    <a:pt x="184" y="19"/>
                  </a:lnTo>
                  <a:lnTo>
                    <a:pt x="203" y="32"/>
                  </a:lnTo>
                  <a:lnTo>
                    <a:pt x="220" y="48"/>
                  </a:lnTo>
                  <a:lnTo>
                    <a:pt x="235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5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9" y="73"/>
                  </a:lnTo>
                  <a:lnTo>
                    <a:pt x="191" y="60"/>
                  </a:lnTo>
                  <a:lnTo>
                    <a:pt x="169" y="51"/>
                  </a:lnTo>
                  <a:lnTo>
                    <a:pt x="144" y="45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8" y="58"/>
                  </a:lnTo>
                  <a:lnTo>
                    <a:pt x="183" y="68"/>
                  </a:lnTo>
                  <a:lnTo>
                    <a:pt x="199" y="81"/>
                  </a:lnTo>
                  <a:lnTo>
                    <a:pt x="214" y="97"/>
                  </a:lnTo>
                  <a:lnTo>
                    <a:pt x="229" y="115"/>
                  </a:lnTo>
                  <a:lnTo>
                    <a:pt x="239" y="135"/>
                  </a:lnTo>
                  <a:lnTo>
                    <a:pt x="247" y="159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3" y="173"/>
                  </a:lnTo>
                  <a:lnTo>
                    <a:pt x="186" y="176"/>
                  </a:lnTo>
                  <a:lnTo>
                    <a:pt x="168" y="177"/>
                  </a:lnTo>
                  <a:lnTo>
                    <a:pt x="148" y="177"/>
                  </a:lnTo>
                  <a:lnTo>
                    <a:pt x="127" y="173"/>
                  </a:lnTo>
                  <a:lnTo>
                    <a:pt x="106" y="168"/>
                  </a:lnTo>
                  <a:lnTo>
                    <a:pt x="86" y="158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30" y="98"/>
                  </a:lnTo>
                  <a:lnTo>
                    <a:pt x="14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9" y="24"/>
                  </a:lnTo>
                  <a:lnTo>
                    <a:pt x="18" y="20"/>
                  </a:lnTo>
                  <a:lnTo>
                    <a:pt x="31" y="15"/>
                  </a:lnTo>
                  <a:lnTo>
                    <a:pt x="45" y="11"/>
                  </a:lnTo>
                  <a:lnTo>
                    <a:pt x="64" y="6"/>
                  </a:lnTo>
                  <a:lnTo>
                    <a:pt x="82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任意多边形: 形状 20"/>
            <p:cNvSpPr>
              <a:spLocks/>
            </p:cNvSpPr>
            <p:nvPr/>
          </p:nvSpPr>
          <p:spPr bwMode="auto">
            <a:xfrm>
              <a:off x="90140" y="3694906"/>
              <a:ext cx="404813" cy="279400"/>
            </a:xfrm>
            <a:custGeom>
              <a:avLst/>
              <a:gdLst>
                <a:gd name="T0" fmla="*/ 101 w 255"/>
                <a:gd name="T1" fmla="*/ 0 h 176"/>
                <a:gd name="T2" fmla="*/ 122 w 255"/>
                <a:gd name="T3" fmla="*/ 0 h 176"/>
                <a:gd name="T4" fmla="*/ 143 w 255"/>
                <a:gd name="T5" fmla="*/ 2 h 176"/>
                <a:gd name="T6" fmla="*/ 164 w 255"/>
                <a:gd name="T7" fmla="*/ 8 h 176"/>
                <a:gd name="T8" fmla="*/ 183 w 255"/>
                <a:gd name="T9" fmla="*/ 17 h 176"/>
                <a:gd name="T10" fmla="*/ 203 w 255"/>
                <a:gd name="T11" fmla="*/ 30 h 176"/>
                <a:gd name="T12" fmla="*/ 220 w 255"/>
                <a:gd name="T13" fmla="*/ 48 h 176"/>
                <a:gd name="T14" fmla="*/ 234 w 255"/>
                <a:gd name="T15" fmla="*/ 71 h 176"/>
                <a:gd name="T16" fmla="*/ 246 w 255"/>
                <a:gd name="T17" fmla="*/ 100 h 176"/>
                <a:gd name="T18" fmla="*/ 255 w 255"/>
                <a:gd name="T19" fmla="*/ 135 h 176"/>
                <a:gd name="T20" fmla="*/ 255 w 255"/>
                <a:gd name="T21" fmla="*/ 132 h 176"/>
                <a:gd name="T22" fmla="*/ 251 w 255"/>
                <a:gd name="T23" fmla="*/ 125 h 176"/>
                <a:gd name="T24" fmla="*/ 244 w 255"/>
                <a:gd name="T25" fmla="*/ 113 h 176"/>
                <a:gd name="T26" fmla="*/ 235 w 255"/>
                <a:gd name="T27" fmla="*/ 100 h 176"/>
                <a:gd name="T28" fmla="*/ 223 w 255"/>
                <a:gd name="T29" fmla="*/ 86 h 176"/>
                <a:gd name="T30" fmla="*/ 208 w 255"/>
                <a:gd name="T31" fmla="*/ 73 h 176"/>
                <a:gd name="T32" fmla="*/ 190 w 255"/>
                <a:gd name="T33" fmla="*/ 60 h 176"/>
                <a:gd name="T34" fmla="*/ 169 w 255"/>
                <a:gd name="T35" fmla="*/ 49 h 176"/>
                <a:gd name="T36" fmla="*/ 144 w 255"/>
                <a:gd name="T37" fmla="*/ 43 h 176"/>
                <a:gd name="T38" fmla="*/ 147 w 255"/>
                <a:gd name="T39" fmla="*/ 44 h 176"/>
                <a:gd name="T40" fmla="*/ 155 w 255"/>
                <a:gd name="T41" fmla="*/ 49 h 176"/>
                <a:gd name="T42" fmla="*/ 168 w 255"/>
                <a:gd name="T43" fmla="*/ 56 h 176"/>
                <a:gd name="T44" fmla="*/ 182 w 255"/>
                <a:gd name="T45" fmla="*/ 66 h 176"/>
                <a:gd name="T46" fmla="*/ 197 w 255"/>
                <a:gd name="T47" fmla="*/ 79 h 176"/>
                <a:gd name="T48" fmla="*/ 214 w 255"/>
                <a:gd name="T49" fmla="*/ 95 h 176"/>
                <a:gd name="T50" fmla="*/ 227 w 255"/>
                <a:gd name="T51" fmla="*/ 113 h 176"/>
                <a:gd name="T52" fmla="*/ 239 w 255"/>
                <a:gd name="T53" fmla="*/ 134 h 176"/>
                <a:gd name="T54" fmla="*/ 246 w 255"/>
                <a:gd name="T55" fmla="*/ 157 h 176"/>
                <a:gd name="T56" fmla="*/ 243 w 255"/>
                <a:gd name="T57" fmla="*/ 158 h 176"/>
                <a:gd name="T58" fmla="*/ 238 w 255"/>
                <a:gd name="T59" fmla="*/ 161 h 176"/>
                <a:gd name="T60" fmla="*/ 229 w 255"/>
                <a:gd name="T61" fmla="*/ 165 h 176"/>
                <a:gd name="T62" fmla="*/ 217 w 255"/>
                <a:gd name="T63" fmla="*/ 169 h 176"/>
                <a:gd name="T64" fmla="*/ 201 w 255"/>
                <a:gd name="T65" fmla="*/ 171 h 176"/>
                <a:gd name="T66" fmla="*/ 184 w 255"/>
                <a:gd name="T67" fmla="*/ 175 h 176"/>
                <a:gd name="T68" fmla="*/ 166 w 255"/>
                <a:gd name="T69" fmla="*/ 176 h 176"/>
                <a:gd name="T70" fmla="*/ 147 w 255"/>
                <a:gd name="T71" fmla="*/ 175 h 176"/>
                <a:gd name="T72" fmla="*/ 127 w 255"/>
                <a:gd name="T73" fmla="*/ 173 h 176"/>
                <a:gd name="T74" fmla="*/ 106 w 255"/>
                <a:gd name="T75" fmla="*/ 166 h 176"/>
                <a:gd name="T76" fmla="*/ 86 w 255"/>
                <a:gd name="T77" fmla="*/ 156 h 176"/>
                <a:gd name="T78" fmla="*/ 65 w 255"/>
                <a:gd name="T79" fmla="*/ 141 h 176"/>
                <a:gd name="T80" fmla="*/ 47 w 255"/>
                <a:gd name="T81" fmla="*/ 122 h 176"/>
                <a:gd name="T82" fmla="*/ 28 w 255"/>
                <a:gd name="T83" fmla="*/ 96 h 176"/>
                <a:gd name="T84" fmla="*/ 13 w 255"/>
                <a:gd name="T85" fmla="*/ 65 h 176"/>
                <a:gd name="T86" fmla="*/ 0 w 255"/>
                <a:gd name="T87" fmla="*/ 26 h 176"/>
                <a:gd name="T88" fmla="*/ 1 w 255"/>
                <a:gd name="T89" fmla="*/ 26 h 176"/>
                <a:gd name="T90" fmla="*/ 8 w 255"/>
                <a:gd name="T91" fmla="*/ 22 h 176"/>
                <a:gd name="T92" fmla="*/ 18 w 255"/>
                <a:gd name="T93" fmla="*/ 18 h 176"/>
                <a:gd name="T94" fmla="*/ 30 w 255"/>
                <a:gd name="T95" fmla="*/ 14 h 176"/>
                <a:gd name="T96" fmla="*/ 45 w 255"/>
                <a:gd name="T97" fmla="*/ 9 h 176"/>
                <a:gd name="T98" fmla="*/ 62 w 255"/>
                <a:gd name="T99" fmla="*/ 5 h 176"/>
                <a:gd name="T100" fmla="*/ 82 w 255"/>
                <a:gd name="T101" fmla="*/ 1 h 176"/>
                <a:gd name="T102" fmla="*/ 101 w 255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6">
                  <a:moveTo>
                    <a:pt x="101" y="0"/>
                  </a:moveTo>
                  <a:lnTo>
                    <a:pt x="122" y="0"/>
                  </a:lnTo>
                  <a:lnTo>
                    <a:pt x="143" y="2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3" y="30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5" y="132"/>
                  </a:lnTo>
                  <a:lnTo>
                    <a:pt x="251" y="125"/>
                  </a:lnTo>
                  <a:lnTo>
                    <a:pt x="244" y="113"/>
                  </a:lnTo>
                  <a:lnTo>
                    <a:pt x="235" y="100"/>
                  </a:lnTo>
                  <a:lnTo>
                    <a:pt x="223" y="86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9" y="49"/>
                  </a:lnTo>
                  <a:lnTo>
                    <a:pt x="144" y="43"/>
                  </a:lnTo>
                  <a:lnTo>
                    <a:pt x="147" y="44"/>
                  </a:lnTo>
                  <a:lnTo>
                    <a:pt x="155" y="49"/>
                  </a:lnTo>
                  <a:lnTo>
                    <a:pt x="168" y="56"/>
                  </a:lnTo>
                  <a:lnTo>
                    <a:pt x="182" y="66"/>
                  </a:lnTo>
                  <a:lnTo>
                    <a:pt x="197" y="79"/>
                  </a:lnTo>
                  <a:lnTo>
                    <a:pt x="214" y="95"/>
                  </a:lnTo>
                  <a:lnTo>
                    <a:pt x="227" y="113"/>
                  </a:lnTo>
                  <a:lnTo>
                    <a:pt x="239" y="134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1" y="171"/>
                  </a:lnTo>
                  <a:lnTo>
                    <a:pt x="184" y="175"/>
                  </a:lnTo>
                  <a:lnTo>
                    <a:pt x="166" y="176"/>
                  </a:lnTo>
                  <a:lnTo>
                    <a:pt x="147" y="175"/>
                  </a:lnTo>
                  <a:lnTo>
                    <a:pt x="127" y="173"/>
                  </a:lnTo>
                  <a:lnTo>
                    <a:pt x="106" y="166"/>
                  </a:lnTo>
                  <a:lnTo>
                    <a:pt x="86" y="156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30" y="14"/>
                  </a:lnTo>
                  <a:lnTo>
                    <a:pt x="45" y="9"/>
                  </a:lnTo>
                  <a:lnTo>
                    <a:pt x="62" y="5"/>
                  </a:lnTo>
                  <a:lnTo>
                    <a:pt x="82" y="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任意多边形: 形状 21"/>
            <p:cNvSpPr>
              <a:spLocks/>
            </p:cNvSpPr>
            <p:nvPr/>
          </p:nvSpPr>
          <p:spPr bwMode="auto">
            <a:xfrm>
              <a:off x="539253" y="3086894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6 w 175"/>
                <a:gd name="T3" fmla="*/ 1 h 266"/>
                <a:gd name="T4" fmla="*/ 43 w 175"/>
                <a:gd name="T5" fmla="*/ 4 h 266"/>
                <a:gd name="T6" fmla="*/ 53 w 175"/>
                <a:gd name="T7" fmla="*/ 8 h 266"/>
                <a:gd name="T8" fmla="*/ 65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7 h 266"/>
                <a:gd name="T20" fmla="*/ 153 w 175"/>
                <a:gd name="T21" fmla="*/ 84 h 266"/>
                <a:gd name="T22" fmla="*/ 164 w 175"/>
                <a:gd name="T23" fmla="*/ 102 h 266"/>
                <a:gd name="T24" fmla="*/ 171 w 175"/>
                <a:gd name="T25" fmla="*/ 123 h 266"/>
                <a:gd name="T26" fmla="*/ 175 w 175"/>
                <a:gd name="T27" fmla="*/ 145 h 266"/>
                <a:gd name="T28" fmla="*/ 174 w 175"/>
                <a:gd name="T29" fmla="*/ 170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5 w 175"/>
                <a:gd name="T41" fmla="*/ 235 h 266"/>
                <a:gd name="T42" fmla="*/ 148 w 175"/>
                <a:gd name="T43" fmla="*/ 219 h 266"/>
                <a:gd name="T44" fmla="*/ 149 w 175"/>
                <a:gd name="T45" fmla="*/ 200 h 266"/>
                <a:gd name="T46" fmla="*/ 149 w 175"/>
                <a:gd name="T47" fmla="*/ 180 h 266"/>
                <a:gd name="T48" fmla="*/ 145 w 175"/>
                <a:gd name="T49" fmla="*/ 158 h 266"/>
                <a:gd name="T50" fmla="*/ 138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1 w 175"/>
                <a:gd name="T59" fmla="*/ 140 h 266"/>
                <a:gd name="T60" fmla="*/ 135 w 175"/>
                <a:gd name="T61" fmla="*/ 157 h 266"/>
                <a:gd name="T62" fmla="*/ 138 w 175"/>
                <a:gd name="T63" fmla="*/ 178 h 266"/>
                <a:gd name="T64" fmla="*/ 138 w 175"/>
                <a:gd name="T65" fmla="*/ 200 h 266"/>
                <a:gd name="T66" fmla="*/ 134 w 175"/>
                <a:gd name="T67" fmla="*/ 223 h 266"/>
                <a:gd name="T68" fmla="*/ 127 w 175"/>
                <a:gd name="T69" fmla="*/ 245 h 266"/>
                <a:gd name="T70" fmla="*/ 115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0 w 175"/>
                <a:gd name="T77" fmla="*/ 260 h 266"/>
                <a:gd name="T78" fmla="*/ 89 w 175"/>
                <a:gd name="T79" fmla="*/ 254 h 266"/>
                <a:gd name="T80" fmla="*/ 78 w 175"/>
                <a:gd name="T81" fmla="*/ 248 h 266"/>
                <a:gd name="T82" fmla="*/ 65 w 175"/>
                <a:gd name="T83" fmla="*/ 240 h 266"/>
                <a:gd name="T84" fmla="*/ 52 w 175"/>
                <a:gd name="T85" fmla="*/ 230 h 266"/>
                <a:gd name="T86" fmla="*/ 39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8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6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6" y="1"/>
                  </a:lnTo>
                  <a:lnTo>
                    <a:pt x="43" y="4"/>
                  </a:lnTo>
                  <a:lnTo>
                    <a:pt x="53" y="8"/>
                  </a:lnTo>
                  <a:lnTo>
                    <a:pt x="65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7"/>
                  </a:lnTo>
                  <a:lnTo>
                    <a:pt x="153" y="84"/>
                  </a:lnTo>
                  <a:lnTo>
                    <a:pt x="164" y="102"/>
                  </a:lnTo>
                  <a:lnTo>
                    <a:pt x="171" y="123"/>
                  </a:lnTo>
                  <a:lnTo>
                    <a:pt x="175" y="145"/>
                  </a:lnTo>
                  <a:lnTo>
                    <a:pt x="174" y="170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49" y="200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8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1" y="140"/>
                  </a:lnTo>
                  <a:lnTo>
                    <a:pt x="135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0" y="260"/>
                  </a:lnTo>
                  <a:lnTo>
                    <a:pt x="89" y="254"/>
                  </a:lnTo>
                  <a:lnTo>
                    <a:pt x="78" y="248"/>
                  </a:lnTo>
                  <a:lnTo>
                    <a:pt x="65" y="240"/>
                  </a:lnTo>
                  <a:lnTo>
                    <a:pt x="52" y="230"/>
                  </a:lnTo>
                  <a:lnTo>
                    <a:pt x="39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8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任意多边形: 形状 22"/>
            <p:cNvSpPr>
              <a:spLocks/>
            </p:cNvSpPr>
            <p:nvPr/>
          </p:nvSpPr>
          <p:spPr bwMode="auto">
            <a:xfrm>
              <a:off x="977553" y="3031331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7 w 175"/>
                <a:gd name="T3" fmla="*/ 1 h 266"/>
                <a:gd name="T4" fmla="*/ 44 w 175"/>
                <a:gd name="T5" fmla="*/ 4 h 266"/>
                <a:gd name="T6" fmla="*/ 53 w 175"/>
                <a:gd name="T7" fmla="*/ 8 h 266"/>
                <a:gd name="T8" fmla="*/ 66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9 h 266"/>
                <a:gd name="T20" fmla="*/ 153 w 175"/>
                <a:gd name="T21" fmla="*/ 84 h 266"/>
                <a:gd name="T22" fmla="*/ 165 w 175"/>
                <a:gd name="T23" fmla="*/ 104 h 266"/>
                <a:gd name="T24" fmla="*/ 171 w 175"/>
                <a:gd name="T25" fmla="*/ 123 h 266"/>
                <a:gd name="T26" fmla="*/ 175 w 175"/>
                <a:gd name="T27" fmla="*/ 147 h 266"/>
                <a:gd name="T28" fmla="*/ 175 w 175"/>
                <a:gd name="T29" fmla="*/ 171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7 w 175"/>
                <a:gd name="T41" fmla="*/ 235 h 266"/>
                <a:gd name="T42" fmla="*/ 149 w 175"/>
                <a:gd name="T43" fmla="*/ 219 h 266"/>
                <a:gd name="T44" fmla="*/ 150 w 175"/>
                <a:gd name="T45" fmla="*/ 200 h 266"/>
                <a:gd name="T46" fmla="*/ 150 w 175"/>
                <a:gd name="T47" fmla="*/ 180 h 266"/>
                <a:gd name="T48" fmla="*/ 147 w 175"/>
                <a:gd name="T49" fmla="*/ 158 h 266"/>
                <a:gd name="T50" fmla="*/ 137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2 w 175"/>
                <a:gd name="T59" fmla="*/ 140 h 266"/>
                <a:gd name="T60" fmla="*/ 136 w 175"/>
                <a:gd name="T61" fmla="*/ 158 h 266"/>
                <a:gd name="T62" fmla="*/ 137 w 175"/>
                <a:gd name="T63" fmla="*/ 178 h 266"/>
                <a:gd name="T64" fmla="*/ 137 w 175"/>
                <a:gd name="T65" fmla="*/ 200 h 266"/>
                <a:gd name="T66" fmla="*/ 135 w 175"/>
                <a:gd name="T67" fmla="*/ 223 h 266"/>
                <a:gd name="T68" fmla="*/ 128 w 175"/>
                <a:gd name="T69" fmla="*/ 245 h 266"/>
                <a:gd name="T70" fmla="*/ 117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1 w 175"/>
                <a:gd name="T77" fmla="*/ 261 h 266"/>
                <a:gd name="T78" fmla="*/ 91 w 175"/>
                <a:gd name="T79" fmla="*/ 256 h 266"/>
                <a:gd name="T80" fmla="*/ 79 w 175"/>
                <a:gd name="T81" fmla="*/ 248 h 266"/>
                <a:gd name="T82" fmla="*/ 66 w 175"/>
                <a:gd name="T83" fmla="*/ 240 h 266"/>
                <a:gd name="T84" fmla="*/ 53 w 175"/>
                <a:gd name="T85" fmla="*/ 230 h 266"/>
                <a:gd name="T86" fmla="*/ 40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9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8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8"/>
                  </a:lnTo>
                  <a:lnTo>
                    <a:pt x="66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9"/>
                  </a:lnTo>
                  <a:lnTo>
                    <a:pt x="153" y="84"/>
                  </a:lnTo>
                  <a:lnTo>
                    <a:pt x="165" y="104"/>
                  </a:lnTo>
                  <a:lnTo>
                    <a:pt x="171" y="123"/>
                  </a:lnTo>
                  <a:lnTo>
                    <a:pt x="175" y="147"/>
                  </a:lnTo>
                  <a:lnTo>
                    <a:pt x="175" y="171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0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7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8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6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30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8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: 形状 23"/>
            <p:cNvSpPr>
              <a:spLocks/>
            </p:cNvSpPr>
            <p:nvPr/>
          </p:nvSpPr>
          <p:spPr bwMode="auto">
            <a:xfrm>
              <a:off x="1525240" y="3032919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8 h 256"/>
                <a:gd name="T6" fmla="*/ 158 w 177"/>
                <a:gd name="T7" fmla="*/ 18 h 256"/>
                <a:gd name="T8" fmla="*/ 163 w 177"/>
                <a:gd name="T9" fmla="*/ 30 h 256"/>
                <a:gd name="T10" fmla="*/ 167 w 177"/>
                <a:gd name="T11" fmla="*/ 46 h 256"/>
                <a:gd name="T12" fmla="*/ 172 w 177"/>
                <a:gd name="T13" fmla="*/ 62 h 256"/>
                <a:gd name="T14" fmla="*/ 175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5 w 177"/>
                <a:gd name="T21" fmla="*/ 143 h 256"/>
                <a:gd name="T22" fmla="*/ 168 w 177"/>
                <a:gd name="T23" fmla="*/ 164 h 256"/>
                <a:gd name="T24" fmla="*/ 159 w 177"/>
                <a:gd name="T25" fmla="*/ 185 h 256"/>
                <a:gd name="T26" fmla="*/ 146 w 177"/>
                <a:gd name="T27" fmla="*/ 203 h 256"/>
                <a:gd name="T28" fmla="*/ 128 w 177"/>
                <a:gd name="T29" fmla="*/ 220 h 256"/>
                <a:gd name="T30" fmla="*/ 106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5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6 w 177"/>
                <a:gd name="T49" fmla="*/ 190 h 256"/>
                <a:gd name="T50" fmla="*/ 127 w 177"/>
                <a:gd name="T51" fmla="*/ 169 h 256"/>
                <a:gd name="T52" fmla="*/ 133 w 177"/>
                <a:gd name="T53" fmla="*/ 144 h 256"/>
                <a:gd name="T54" fmla="*/ 132 w 177"/>
                <a:gd name="T55" fmla="*/ 147 h 256"/>
                <a:gd name="T56" fmla="*/ 128 w 177"/>
                <a:gd name="T57" fmla="*/ 156 h 256"/>
                <a:gd name="T58" fmla="*/ 120 w 177"/>
                <a:gd name="T59" fmla="*/ 168 h 256"/>
                <a:gd name="T60" fmla="*/ 110 w 177"/>
                <a:gd name="T61" fmla="*/ 182 h 256"/>
                <a:gd name="T62" fmla="*/ 97 w 177"/>
                <a:gd name="T63" fmla="*/ 199 h 256"/>
                <a:gd name="T64" fmla="*/ 81 w 177"/>
                <a:gd name="T65" fmla="*/ 214 h 256"/>
                <a:gd name="T66" fmla="*/ 63 w 177"/>
                <a:gd name="T67" fmla="*/ 229 h 256"/>
                <a:gd name="T68" fmla="*/ 42 w 177"/>
                <a:gd name="T69" fmla="*/ 239 h 256"/>
                <a:gd name="T70" fmla="*/ 19 w 177"/>
                <a:gd name="T71" fmla="*/ 246 h 256"/>
                <a:gd name="T72" fmla="*/ 19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2 w 177"/>
                <a:gd name="T83" fmla="*/ 186 h 256"/>
                <a:gd name="T84" fmla="*/ 0 w 177"/>
                <a:gd name="T85" fmla="*/ 166 h 256"/>
                <a:gd name="T86" fmla="*/ 0 w 177"/>
                <a:gd name="T87" fmla="*/ 147 h 256"/>
                <a:gd name="T88" fmla="*/ 3 w 177"/>
                <a:gd name="T89" fmla="*/ 127 h 256"/>
                <a:gd name="T90" fmla="*/ 10 w 177"/>
                <a:gd name="T91" fmla="*/ 107 h 256"/>
                <a:gd name="T92" fmla="*/ 20 w 177"/>
                <a:gd name="T93" fmla="*/ 86 h 256"/>
                <a:gd name="T94" fmla="*/ 36 w 177"/>
                <a:gd name="T95" fmla="*/ 66 h 256"/>
                <a:gd name="T96" fmla="*/ 55 w 177"/>
                <a:gd name="T97" fmla="*/ 47 h 256"/>
                <a:gd name="T98" fmla="*/ 80 w 177"/>
                <a:gd name="T99" fmla="*/ 29 h 256"/>
                <a:gd name="T100" fmla="*/ 111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8"/>
                  </a:lnTo>
                  <a:lnTo>
                    <a:pt x="158" y="18"/>
                  </a:lnTo>
                  <a:lnTo>
                    <a:pt x="163" y="30"/>
                  </a:lnTo>
                  <a:lnTo>
                    <a:pt x="167" y="46"/>
                  </a:lnTo>
                  <a:lnTo>
                    <a:pt x="172" y="62"/>
                  </a:lnTo>
                  <a:lnTo>
                    <a:pt x="175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8" y="164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8" y="220"/>
                  </a:lnTo>
                  <a:lnTo>
                    <a:pt x="106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5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7" y="169"/>
                  </a:lnTo>
                  <a:lnTo>
                    <a:pt x="133" y="144"/>
                  </a:lnTo>
                  <a:lnTo>
                    <a:pt x="132" y="147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10" y="182"/>
                  </a:lnTo>
                  <a:lnTo>
                    <a:pt x="97" y="199"/>
                  </a:lnTo>
                  <a:lnTo>
                    <a:pt x="81" y="214"/>
                  </a:lnTo>
                  <a:lnTo>
                    <a:pt x="63" y="229"/>
                  </a:lnTo>
                  <a:lnTo>
                    <a:pt x="42" y="239"/>
                  </a:lnTo>
                  <a:lnTo>
                    <a:pt x="19" y="246"/>
                  </a:lnTo>
                  <a:lnTo>
                    <a:pt x="19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2" y="186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7"/>
                  </a:lnTo>
                  <a:lnTo>
                    <a:pt x="10" y="107"/>
                  </a:lnTo>
                  <a:lnTo>
                    <a:pt x="20" y="86"/>
                  </a:lnTo>
                  <a:lnTo>
                    <a:pt x="36" y="66"/>
                  </a:lnTo>
                  <a:lnTo>
                    <a:pt x="55" y="47"/>
                  </a:lnTo>
                  <a:lnTo>
                    <a:pt x="80" y="29"/>
                  </a:lnTo>
                  <a:lnTo>
                    <a:pt x="111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: 形状 24"/>
            <p:cNvSpPr>
              <a:spLocks/>
            </p:cNvSpPr>
            <p:nvPr/>
          </p:nvSpPr>
          <p:spPr bwMode="auto">
            <a:xfrm>
              <a:off x="1703040" y="3596481"/>
              <a:ext cx="423863" cy="277813"/>
            </a:xfrm>
            <a:custGeom>
              <a:avLst/>
              <a:gdLst>
                <a:gd name="T0" fmla="*/ 144 w 267"/>
                <a:gd name="T1" fmla="*/ 0 h 175"/>
                <a:gd name="T2" fmla="*/ 172 w 267"/>
                <a:gd name="T3" fmla="*/ 1 h 175"/>
                <a:gd name="T4" fmla="*/ 200 w 267"/>
                <a:gd name="T5" fmla="*/ 6 h 175"/>
                <a:gd name="T6" fmla="*/ 232 w 267"/>
                <a:gd name="T7" fmla="*/ 18 h 175"/>
                <a:gd name="T8" fmla="*/ 267 w 267"/>
                <a:gd name="T9" fmla="*/ 35 h 175"/>
                <a:gd name="T10" fmla="*/ 265 w 267"/>
                <a:gd name="T11" fmla="*/ 36 h 175"/>
                <a:gd name="T12" fmla="*/ 264 w 267"/>
                <a:gd name="T13" fmla="*/ 42 h 175"/>
                <a:gd name="T14" fmla="*/ 259 w 267"/>
                <a:gd name="T15" fmla="*/ 53 h 175"/>
                <a:gd name="T16" fmla="*/ 254 w 267"/>
                <a:gd name="T17" fmla="*/ 64 h 175"/>
                <a:gd name="T18" fmla="*/ 246 w 267"/>
                <a:gd name="T19" fmla="*/ 79 h 175"/>
                <a:gd name="T20" fmla="*/ 237 w 267"/>
                <a:gd name="T21" fmla="*/ 94 h 175"/>
                <a:gd name="T22" fmla="*/ 226 w 267"/>
                <a:gd name="T23" fmla="*/ 110 h 175"/>
                <a:gd name="T24" fmla="*/ 213 w 267"/>
                <a:gd name="T25" fmla="*/ 125 h 175"/>
                <a:gd name="T26" fmla="*/ 199 w 267"/>
                <a:gd name="T27" fmla="*/ 140 h 175"/>
                <a:gd name="T28" fmla="*/ 182 w 267"/>
                <a:gd name="T29" fmla="*/ 153 h 175"/>
                <a:gd name="T30" fmla="*/ 164 w 267"/>
                <a:gd name="T31" fmla="*/ 163 h 175"/>
                <a:gd name="T32" fmla="*/ 143 w 267"/>
                <a:gd name="T33" fmla="*/ 171 h 175"/>
                <a:gd name="T34" fmla="*/ 121 w 267"/>
                <a:gd name="T35" fmla="*/ 175 h 175"/>
                <a:gd name="T36" fmla="*/ 96 w 267"/>
                <a:gd name="T37" fmla="*/ 174 h 175"/>
                <a:gd name="T38" fmla="*/ 69 w 267"/>
                <a:gd name="T39" fmla="*/ 168 h 175"/>
                <a:gd name="T40" fmla="*/ 41 w 267"/>
                <a:gd name="T41" fmla="*/ 157 h 175"/>
                <a:gd name="T42" fmla="*/ 9 w 267"/>
                <a:gd name="T43" fmla="*/ 138 h 175"/>
                <a:gd name="T44" fmla="*/ 12 w 267"/>
                <a:gd name="T45" fmla="*/ 140 h 175"/>
                <a:gd name="T46" fmla="*/ 20 w 267"/>
                <a:gd name="T47" fmla="*/ 142 h 175"/>
                <a:gd name="T48" fmla="*/ 33 w 267"/>
                <a:gd name="T49" fmla="*/ 145 h 175"/>
                <a:gd name="T50" fmla="*/ 48 w 267"/>
                <a:gd name="T51" fmla="*/ 148 h 175"/>
                <a:gd name="T52" fmla="*/ 67 w 267"/>
                <a:gd name="T53" fmla="*/ 150 h 175"/>
                <a:gd name="T54" fmla="*/ 87 w 267"/>
                <a:gd name="T55" fmla="*/ 149 h 175"/>
                <a:gd name="T56" fmla="*/ 108 w 267"/>
                <a:gd name="T57" fmla="*/ 145 h 175"/>
                <a:gd name="T58" fmla="*/ 131 w 267"/>
                <a:gd name="T59" fmla="*/ 137 h 175"/>
                <a:gd name="T60" fmla="*/ 154 w 267"/>
                <a:gd name="T61" fmla="*/ 124 h 175"/>
                <a:gd name="T62" fmla="*/ 150 w 267"/>
                <a:gd name="T63" fmla="*/ 125 h 175"/>
                <a:gd name="T64" fmla="*/ 141 w 267"/>
                <a:gd name="T65" fmla="*/ 128 h 175"/>
                <a:gd name="T66" fmla="*/ 126 w 267"/>
                <a:gd name="T67" fmla="*/ 131 h 175"/>
                <a:gd name="T68" fmla="*/ 109 w 267"/>
                <a:gd name="T69" fmla="*/ 135 h 175"/>
                <a:gd name="T70" fmla="*/ 89 w 267"/>
                <a:gd name="T71" fmla="*/ 137 h 175"/>
                <a:gd name="T72" fmla="*/ 67 w 267"/>
                <a:gd name="T73" fmla="*/ 137 h 175"/>
                <a:gd name="T74" fmla="*/ 43 w 267"/>
                <a:gd name="T75" fmla="*/ 133 h 175"/>
                <a:gd name="T76" fmla="*/ 21 w 267"/>
                <a:gd name="T77" fmla="*/ 127 h 175"/>
                <a:gd name="T78" fmla="*/ 0 w 267"/>
                <a:gd name="T79" fmla="*/ 115 h 175"/>
                <a:gd name="T80" fmla="*/ 0 w 267"/>
                <a:gd name="T81" fmla="*/ 114 h 175"/>
                <a:gd name="T82" fmla="*/ 3 w 267"/>
                <a:gd name="T83" fmla="*/ 109 h 175"/>
                <a:gd name="T84" fmla="*/ 7 w 267"/>
                <a:gd name="T85" fmla="*/ 100 h 175"/>
                <a:gd name="T86" fmla="*/ 12 w 267"/>
                <a:gd name="T87" fmla="*/ 90 h 175"/>
                <a:gd name="T88" fmla="*/ 18 w 267"/>
                <a:gd name="T89" fmla="*/ 77 h 175"/>
                <a:gd name="T90" fmla="*/ 26 w 267"/>
                <a:gd name="T91" fmla="*/ 64 h 175"/>
                <a:gd name="T92" fmla="*/ 38 w 267"/>
                <a:gd name="T93" fmla="*/ 52 h 175"/>
                <a:gd name="T94" fmla="*/ 50 w 267"/>
                <a:gd name="T95" fmla="*/ 39 h 175"/>
                <a:gd name="T96" fmla="*/ 64 w 267"/>
                <a:gd name="T97" fmla="*/ 27 h 175"/>
                <a:gd name="T98" fmla="*/ 81 w 267"/>
                <a:gd name="T99" fmla="*/ 16 h 175"/>
                <a:gd name="T100" fmla="*/ 100 w 267"/>
                <a:gd name="T101" fmla="*/ 7 h 175"/>
                <a:gd name="T102" fmla="*/ 121 w 267"/>
                <a:gd name="T103" fmla="*/ 2 h 175"/>
                <a:gd name="T104" fmla="*/ 144 w 267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5">
                  <a:moveTo>
                    <a:pt x="144" y="0"/>
                  </a:moveTo>
                  <a:lnTo>
                    <a:pt x="172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7" y="35"/>
                  </a:lnTo>
                  <a:lnTo>
                    <a:pt x="265" y="36"/>
                  </a:lnTo>
                  <a:lnTo>
                    <a:pt x="264" y="42"/>
                  </a:lnTo>
                  <a:lnTo>
                    <a:pt x="259" y="53"/>
                  </a:lnTo>
                  <a:lnTo>
                    <a:pt x="254" y="64"/>
                  </a:lnTo>
                  <a:lnTo>
                    <a:pt x="246" y="79"/>
                  </a:lnTo>
                  <a:lnTo>
                    <a:pt x="237" y="94"/>
                  </a:lnTo>
                  <a:lnTo>
                    <a:pt x="226" y="110"/>
                  </a:lnTo>
                  <a:lnTo>
                    <a:pt x="213" y="125"/>
                  </a:lnTo>
                  <a:lnTo>
                    <a:pt x="199" y="140"/>
                  </a:lnTo>
                  <a:lnTo>
                    <a:pt x="182" y="153"/>
                  </a:lnTo>
                  <a:lnTo>
                    <a:pt x="164" y="163"/>
                  </a:lnTo>
                  <a:lnTo>
                    <a:pt x="143" y="171"/>
                  </a:lnTo>
                  <a:lnTo>
                    <a:pt x="121" y="175"/>
                  </a:lnTo>
                  <a:lnTo>
                    <a:pt x="96" y="174"/>
                  </a:lnTo>
                  <a:lnTo>
                    <a:pt x="69" y="168"/>
                  </a:lnTo>
                  <a:lnTo>
                    <a:pt x="41" y="157"/>
                  </a:lnTo>
                  <a:lnTo>
                    <a:pt x="9" y="138"/>
                  </a:lnTo>
                  <a:lnTo>
                    <a:pt x="12" y="140"/>
                  </a:lnTo>
                  <a:lnTo>
                    <a:pt x="20" y="142"/>
                  </a:lnTo>
                  <a:lnTo>
                    <a:pt x="33" y="145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49"/>
                  </a:lnTo>
                  <a:lnTo>
                    <a:pt x="108" y="145"/>
                  </a:lnTo>
                  <a:lnTo>
                    <a:pt x="131" y="137"/>
                  </a:lnTo>
                  <a:lnTo>
                    <a:pt x="154" y="124"/>
                  </a:lnTo>
                  <a:lnTo>
                    <a:pt x="150" y="125"/>
                  </a:lnTo>
                  <a:lnTo>
                    <a:pt x="141" y="128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3"/>
                  </a:lnTo>
                  <a:lnTo>
                    <a:pt x="21" y="127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7"/>
                  </a:lnTo>
                  <a:lnTo>
                    <a:pt x="26" y="64"/>
                  </a:lnTo>
                  <a:lnTo>
                    <a:pt x="38" y="52"/>
                  </a:lnTo>
                  <a:lnTo>
                    <a:pt x="50" y="39"/>
                  </a:lnTo>
                  <a:lnTo>
                    <a:pt x="64" y="27"/>
                  </a:lnTo>
                  <a:lnTo>
                    <a:pt x="81" y="16"/>
                  </a:lnTo>
                  <a:lnTo>
                    <a:pt x="100" y="7"/>
                  </a:lnTo>
                  <a:lnTo>
                    <a:pt x="121" y="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25"/>
            <p:cNvSpPr>
              <a:spLocks/>
            </p:cNvSpPr>
            <p:nvPr/>
          </p:nvSpPr>
          <p:spPr bwMode="auto">
            <a:xfrm>
              <a:off x="1122015" y="242966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0 w 266"/>
                <a:gd name="T3" fmla="*/ 0 h 175"/>
                <a:gd name="T4" fmla="*/ 197 w 266"/>
                <a:gd name="T5" fmla="*/ 6 h 175"/>
                <a:gd name="T6" fmla="*/ 226 w 266"/>
                <a:gd name="T7" fmla="*/ 18 h 175"/>
                <a:gd name="T8" fmla="*/ 257 w 266"/>
                <a:gd name="T9" fmla="*/ 36 h 175"/>
                <a:gd name="T10" fmla="*/ 254 w 266"/>
                <a:gd name="T11" fmla="*/ 35 h 175"/>
                <a:gd name="T12" fmla="*/ 247 w 266"/>
                <a:gd name="T13" fmla="*/ 32 h 175"/>
                <a:gd name="T14" fmla="*/ 235 w 266"/>
                <a:gd name="T15" fmla="*/ 30 h 175"/>
                <a:gd name="T16" fmla="*/ 218 w 266"/>
                <a:gd name="T17" fmla="*/ 26 h 175"/>
                <a:gd name="T18" fmla="*/ 200 w 266"/>
                <a:gd name="T19" fmla="*/ 24 h 175"/>
                <a:gd name="T20" fmla="*/ 179 w 266"/>
                <a:gd name="T21" fmla="*/ 26 h 175"/>
                <a:gd name="T22" fmla="*/ 158 w 266"/>
                <a:gd name="T23" fmla="*/ 30 h 175"/>
                <a:gd name="T24" fmla="*/ 136 w 266"/>
                <a:gd name="T25" fmla="*/ 37 h 175"/>
                <a:gd name="T26" fmla="*/ 114 w 266"/>
                <a:gd name="T27" fmla="*/ 50 h 175"/>
                <a:gd name="T28" fmla="*/ 117 w 266"/>
                <a:gd name="T29" fmla="*/ 49 h 175"/>
                <a:gd name="T30" fmla="*/ 126 w 266"/>
                <a:gd name="T31" fmla="*/ 47 h 175"/>
                <a:gd name="T32" fmla="*/ 140 w 266"/>
                <a:gd name="T33" fmla="*/ 43 h 175"/>
                <a:gd name="T34" fmla="*/ 157 w 266"/>
                <a:gd name="T35" fmla="*/ 40 h 175"/>
                <a:gd name="T36" fmla="*/ 178 w 266"/>
                <a:gd name="T37" fmla="*/ 37 h 175"/>
                <a:gd name="T38" fmla="*/ 200 w 266"/>
                <a:gd name="T39" fmla="*/ 37 h 175"/>
                <a:gd name="T40" fmla="*/ 223 w 266"/>
                <a:gd name="T41" fmla="*/ 40 h 175"/>
                <a:gd name="T42" fmla="*/ 245 w 266"/>
                <a:gd name="T43" fmla="*/ 48 h 175"/>
                <a:gd name="T44" fmla="*/ 266 w 266"/>
                <a:gd name="T45" fmla="*/ 58 h 175"/>
                <a:gd name="T46" fmla="*/ 266 w 266"/>
                <a:gd name="T47" fmla="*/ 61 h 175"/>
                <a:gd name="T48" fmla="*/ 264 w 266"/>
                <a:gd name="T49" fmla="*/ 66 h 175"/>
                <a:gd name="T50" fmla="*/ 260 w 266"/>
                <a:gd name="T51" fmla="*/ 74 h 175"/>
                <a:gd name="T52" fmla="*/ 254 w 266"/>
                <a:gd name="T53" fmla="*/ 84 h 175"/>
                <a:gd name="T54" fmla="*/ 248 w 266"/>
                <a:gd name="T55" fmla="*/ 96 h 175"/>
                <a:gd name="T56" fmla="*/ 240 w 266"/>
                <a:gd name="T57" fmla="*/ 109 h 175"/>
                <a:gd name="T58" fmla="*/ 230 w 266"/>
                <a:gd name="T59" fmla="*/ 123 h 175"/>
                <a:gd name="T60" fmla="*/ 217 w 266"/>
                <a:gd name="T61" fmla="*/ 136 h 175"/>
                <a:gd name="T62" fmla="*/ 202 w 266"/>
                <a:gd name="T63" fmla="*/ 148 h 175"/>
                <a:gd name="T64" fmla="*/ 186 w 266"/>
                <a:gd name="T65" fmla="*/ 158 h 175"/>
                <a:gd name="T66" fmla="*/ 166 w 266"/>
                <a:gd name="T67" fmla="*/ 167 h 175"/>
                <a:gd name="T68" fmla="*/ 145 w 266"/>
                <a:gd name="T69" fmla="*/ 172 h 175"/>
                <a:gd name="T70" fmla="*/ 122 w 266"/>
                <a:gd name="T71" fmla="*/ 175 h 175"/>
                <a:gd name="T72" fmla="*/ 96 w 266"/>
                <a:gd name="T73" fmla="*/ 174 h 175"/>
                <a:gd name="T74" fmla="*/ 66 w 266"/>
                <a:gd name="T75" fmla="*/ 169 h 175"/>
                <a:gd name="T76" fmla="*/ 35 w 266"/>
                <a:gd name="T77" fmla="*/ 157 h 175"/>
                <a:gd name="T78" fmla="*/ 0 w 266"/>
                <a:gd name="T79" fmla="*/ 140 h 175"/>
                <a:gd name="T80" fmla="*/ 1 w 266"/>
                <a:gd name="T81" fmla="*/ 137 h 175"/>
                <a:gd name="T82" fmla="*/ 4 w 266"/>
                <a:gd name="T83" fmla="*/ 132 h 175"/>
                <a:gd name="T84" fmla="*/ 8 w 266"/>
                <a:gd name="T85" fmla="*/ 122 h 175"/>
                <a:gd name="T86" fmla="*/ 13 w 266"/>
                <a:gd name="T87" fmla="*/ 110 h 175"/>
                <a:gd name="T88" fmla="*/ 21 w 266"/>
                <a:gd name="T89" fmla="*/ 96 h 175"/>
                <a:gd name="T90" fmla="*/ 30 w 266"/>
                <a:gd name="T91" fmla="*/ 80 h 175"/>
                <a:gd name="T92" fmla="*/ 40 w 266"/>
                <a:gd name="T93" fmla="*/ 65 h 175"/>
                <a:gd name="T94" fmla="*/ 53 w 266"/>
                <a:gd name="T95" fmla="*/ 49 h 175"/>
                <a:gd name="T96" fmla="*/ 67 w 266"/>
                <a:gd name="T97" fmla="*/ 35 h 175"/>
                <a:gd name="T98" fmla="*/ 84 w 266"/>
                <a:gd name="T99" fmla="*/ 22 h 175"/>
                <a:gd name="T100" fmla="*/ 102 w 266"/>
                <a:gd name="T101" fmla="*/ 11 h 175"/>
                <a:gd name="T102" fmla="*/ 123 w 266"/>
                <a:gd name="T103" fmla="*/ 4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0" y="0"/>
                  </a:lnTo>
                  <a:lnTo>
                    <a:pt x="197" y="6"/>
                  </a:lnTo>
                  <a:lnTo>
                    <a:pt x="226" y="18"/>
                  </a:lnTo>
                  <a:lnTo>
                    <a:pt x="257" y="36"/>
                  </a:lnTo>
                  <a:lnTo>
                    <a:pt x="254" y="35"/>
                  </a:lnTo>
                  <a:lnTo>
                    <a:pt x="247" y="32"/>
                  </a:lnTo>
                  <a:lnTo>
                    <a:pt x="235" y="30"/>
                  </a:lnTo>
                  <a:lnTo>
                    <a:pt x="218" y="26"/>
                  </a:lnTo>
                  <a:lnTo>
                    <a:pt x="200" y="24"/>
                  </a:lnTo>
                  <a:lnTo>
                    <a:pt x="179" y="26"/>
                  </a:lnTo>
                  <a:lnTo>
                    <a:pt x="158" y="30"/>
                  </a:lnTo>
                  <a:lnTo>
                    <a:pt x="136" y="37"/>
                  </a:lnTo>
                  <a:lnTo>
                    <a:pt x="114" y="50"/>
                  </a:lnTo>
                  <a:lnTo>
                    <a:pt x="117" y="49"/>
                  </a:lnTo>
                  <a:lnTo>
                    <a:pt x="126" y="47"/>
                  </a:lnTo>
                  <a:lnTo>
                    <a:pt x="140" y="43"/>
                  </a:lnTo>
                  <a:lnTo>
                    <a:pt x="157" y="40"/>
                  </a:lnTo>
                  <a:lnTo>
                    <a:pt x="178" y="37"/>
                  </a:lnTo>
                  <a:lnTo>
                    <a:pt x="200" y="37"/>
                  </a:lnTo>
                  <a:lnTo>
                    <a:pt x="223" y="40"/>
                  </a:lnTo>
                  <a:lnTo>
                    <a:pt x="245" y="48"/>
                  </a:lnTo>
                  <a:lnTo>
                    <a:pt x="266" y="58"/>
                  </a:lnTo>
                  <a:lnTo>
                    <a:pt x="266" y="61"/>
                  </a:lnTo>
                  <a:lnTo>
                    <a:pt x="264" y="66"/>
                  </a:lnTo>
                  <a:lnTo>
                    <a:pt x="260" y="74"/>
                  </a:lnTo>
                  <a:lnTo>
                    <a:pt x="254" y="84"/>
                  </a:lnTo>
                  <a:lnTo>
                    <a:pt x="248" y="96"/>
                  </a:lnTo>
                  <a:lnTo>
                    <a:pt x="240" y="109"/>
                  </a:lnTo>
                  <a:lnTo>
                    <a:pt x="230" y="123"/>
                  </a:lnTo>
                  <a:lnTo>
                    <a:pt x="217" y="136"/>
                  </a:lnTo>
                  <a:lnTo>
                    <a:pt x="202" y="148"/>
                  </a:lnTo>
                  <a:lnTo>
                    <a:pt x="186" y="158"/>
                  </a:lnTo>
                  <a:lnTo>
                    <a:pt x="166" y="167"/>
                  </a:lnTo>
                  <a:lnTo>
                    <a:pt x="145" y="172"/>
                  </a:lnTo>
                  <a:lnTo>
                    <a:pt x="122" y="175"/>
                  </a:lnTo>
                  <a:lnTo>
                    <a:pt x="96" y="174"/>
                  </a:lnTo>
                  <a:lnTo>
                    <a:pt x="66" y="169"/>
                  </a:lnTo>
                  <a:lnTo>
                    <a:pt x="35" y="157"/>
                  </a:lnTo>
                  <a:lnTo>
                    <a:pt x="0" y="140"/>
                  </a:lnTo>
                  <a:lnTo>
                    <a:pt x="1" y="137"/>
                  </a:lnTo>
                  <a:lnTo>
                    <a:pt x="4" y="132"/>
                  </a:lnTo>
                  <a:lnTo>
                    <a:pt x="8" y="122"/>
                  </a:lnTo>
                  <a:lnTo>
                    <a:pt x="13" y="110"/>
                  </a:lnTo>
                  <a:lnTo>
                    <a:pt x="21" y="96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3" y="49"/>
                  </a:lnTo>
                  <a:lnTo>
                    <a:pt x="67" y="35"/>
                  </a:lnTo>
                  <a:lnTo>
                    <a:pt x="84" y="22"/>
                  </a:lnTo>
                  <a:lnTo>
                    <a:pt x="102" y="11"/>
                  </a:lnTo>
                  <a:lnTo>
                    <a:pt x="123" y="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任意多边形: 形状 26"/>
            <p:cNvSpPr>
              <a:spLocks/>
            </p:cNvSpPr>
            <p:nvPr/>
          </p:nvSpPr>
          <p:spPr bwMode="auto">
            <a:xfrm>
              <a:off x="1171228" y="1870869"/>
              <a:ext cx="404813" cy="280988"/>
            </a:xfrm>
            <a:custGeom>
              <a:avLst/>
              <a:gdLst>
                <a:gd name="T0" fmla="*/ 101 w 255"/>
                <a:gd name="T1" fmla="*/ 0 h 177"/>
                <a:gd name="T2" fmla="*/ 122 w 255"/>
                <a:gd name="T3" fmla="*/ 0 h 177"/>
                <a:gd name="T4" fmla="*/ 143 w 255"/>
                <a:gd name="T5" fmla="*/ 3 h 177"/>
                <a:gd name="T6" fmla="*/ 164 w 255"/>
                <a:gd name="T7" fmla="*/ 8 h 177"/>
                <a:gd name="T8" fmla="*/ 183 w 255"/>
                <a:gd name="T9" fmla="*/ 17 h 177"/>
                <a:gd name="T10" fmla="*/ 201 w 255"/>
                <a:gd name="T11" fmla="*/ 31 h 177"/>
                <a:gd name="T12" fmla="*/ 220 w 255"/>
                <a:gd name="T13" fmla="*/ 48 h 177"/>
                <a:gd name="T14" fmla="*/ 234 w 255"/>
                <a:gd name="T15" fmla="*/ 71 h 177"/>
                <a:gd name="T16" fmla="*/ 246 w 255"/>
                <a:gd name="T17" fmla="*/ 100 h 177"/>
                <a:gd name="T18" fmla="*/ 255 w 255"/>
                <a:gd name="T19" fmla="*/ 135 h 177"/>
                <a:gd name="T20" fmla="*/ 253 w 255"/>
                <a:gd name="T21" fmla="*/ 132 h 177"/>
                <a:gd name="T22" fmla="*/ 249 w 255"/>
                <a:gd name="T23" fmla="*/ 125 h 177"/>
                <a:gd name="T24" fmla="*/ 244 w 255"/>
                <a:gd name="T25" fmla="*/ 114 h 177"/>
                <a:gd name="T26" fmla="*/ 235 w 255"/>
                <a:gd name="T27" fmla="*/ 101 h 177"/>
                <a:gd name="T28" fmla="*/ 222 w 255"/>
                <a:gd name="T29" fmla="*/ 87 h 177"/>
                <a:gd name="T30" fmla="*/ 208 w 255"/>
                <a:gd name="T31" fmla="*/ 73 h 177"/>
                <a:gd name="T32" fmla="*/ 190 w 255"/>
                <a:gd name="T33" fmla="*/ 60 h 177"/>
                <a:gd name="T34" fmla="*/ 168 w 255"/>
                <a:gd name="T35" fmla="*/ 49 h 177"/>
                <a:gd name="T36" fmla="*/ 143 w 255"/>
                <a:gd name="T37" fmla="*/ 44 h 177"/>
                <a:gd name="T38" fmla="*/ 147 w 255"/>
                <a:gd name="T39" fmla="*/ 45 h 177"/>
                <a:gd name="T40" fmla="*/ 155 w 255"/>
                <a:gd name="T41" fmla="*/ 49 h 177"/>
                <a:gd name="T42" fmla="*/ 168 w 255"/>
                <a:gd name="T43" fmla="*/ 57 h 177"/>
                <a:gd name="T44" fmla="*/ 182 w 255"/>
                <a:gd name="T45" fmla="*/ 68 h 177"/>
                <a:gd name="T46" fmla="*/ 197 w 255"/>
                <a:gd name="T47" fmla="*/ 80 h 177"/>
                <a:gd name="T48" fmla="*/ 213 w 255"/>
                <a:gd name="T49" fmla="*/ 96 h 177"/>
                <a:gd name="T50" fmla="*/ 227 w 255"/>
                <a:gd name="T51" fmla="*/ 114 h 177"/>
                <a:gd name="T52" fmla="*/ 239 w 255"/>
                <a:gd name="T53" fmla="*/ 135 h 177"/>
                <a:gd name="T54" fmla="*/ 246 w 255"/>
                <a:gd name="T55" fmla="*/ 157 h 177"/>
                <a:gd name="T56" fmla="*/ 243 w 255"/>
                <a:gd name="T57" fmla="*/ 158 h 177"/>
                <a:gd name="T58" fmla="*/ 238 w 255"/>
                <a:gd name="T59" fmla="*/ 161 h 177"/>
                <a:gd name="T60" fmla="*/ 229 w 255"/>
                <a:gd name="T61" fmla="*/ 165 h 177"/>
                <a:gd name="T62" fmla="*/ 216 w 255"/>
                <a:gd name="T63" fmla="*/ 169 h 177"/>
                <a:gd name="T64" fmla="*/ 201 w 255"/>
                <a:gd name="T65" fmla="*/ 173 h 177"/>
                <a:gd name="T66" fmla="*/ 184 w 255"/>
                <a:gd name="T67" fmla="*/ 175 h 177"/>
                <a:gd name="T68" fmla="*/ 166 w 255"/>
                <a:gd name="T69" fmla="*/ 177 h 177"/>
                <a:gd name="T70" fmla="*/ 147 w 255"/>
                <a:gd name="T71" fmla="*/ 177 h 177"/>
                <a:gd name="T72" fmla="*/ 126 w 255"/>
                <a:gd name="T73" fmla="*/ 173 h 177"/>
                <a:gd name="T74" fmla="*/ 105 w 255"/>
                <a:gd name="T75" fmla="*/ 166 h 177"/>
                <a:gd name="T76" fmla="*/ 86 w 255"/>
                <a:gd name="T77" fmla="*/ 157 h 177"/>
                <a:gd name="T78" fmla="*/ 65 w 255"/>
                <a:gd name="T79" fmla="*/ 141 h 177"/>
                <a:gd name="T80" fmla="*/ 47 w 255"/>
                <a:gd name="T81" fmla="*/ 122 h 177"/>
                <a:gd name="T82" fmla="*/ 28 w 255"/>
                <a:gd name="T83" fmla="*/ 97 h 177"/>
                <a:gd name="T84" fmla="*/ 13 w 255"/>
                <a:gd name="T85" fmla="*/ 65 h 177"/>
                <a:gd name="T86" fmla="*/ 0 w 255"/>
                <a:gd name="T87" fmla="*/ 27 h 177"/>
                <a:gd name="T88" fmla="*/ 1 w 255"/>
                <a:gd name="T89" fmla="*/ 26 h 177"/>
                <a:gd name="T90" fmla="*/ 8 w 255"/>
                <a:gd name="T91" fmla="*/ 23 h 177"/>
                <a:gd name="T92" fmla="*/ 17 w 255"/>
                <a:gd name="T93" fmla="*/ 19 h 177"/>
                <a:gd name="T94" fmla="*/ 30 w 255"/>
                <a:gd name="T95" fmla="*/ 14 h 177"/>
                <a:gd name="T96" fmla="*/ 45 w 255"/>
                <a:gd name="T97" fmla="*/ 10 h 177"/>
                <a:gd name="T98" fmla="*/ 62 w 255"/>
                <a:gd name="T99" fmla="*/ 5 h 177"/>
                <a:gd name="T100" fmla="*/ 82 w 255"/>
                <a:gd name="T101" fmla="*/ 3 h 177"/>
                <a:gd name="T102" fmla="*/ 101 w 255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1" y="31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3" y="132"/>
                  </a:lnTo>
                  <a:lnTo>
                    <a:pt x="249" y="125"/>
                  </a:lnTo>
                  <a:lnTo>
                    <a:pt x="244" y="114"/>
                  </a:lnTo>
                  <a:lnTo>
                    <a:pt x="235" y="101"/>
                  </a:lnTo>
                  <a:lnTo>
                    <a:pt x="222" y="87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8" y="49"/>
                  </a:lnTo>
                  <a:lnTo>
                    <a:pt x="143" y="44"/>
                  </a:lnTo>
                  <a:lnTo>
                    <a:pt x="147" y="45"/>
                  </a:lnTo>
                  <a:lnTo>
                    <a:pt x="155" y="49"/>
                  </a:lnTo>
                  <a:lnTo>
                    <a:pt x="168" y="57"/>
                  </a:lnTo>
                  <a:lnTo>
                    <a:pt x="182" y="6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27" y="114"/>
                  </a:lnTo>
                  <a:lnTo>
                    <a:pt x="239" y="135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6" y="169"/>
                  </a:lnTo>
                  <a:lnTo>
                    <a:pt x="201" y="173"/>
                  </a:lnTo>
                  <a:lnTo>
                    <a:pt x="184" y="175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6" y="173"/>
                  </a:lnTo>
                  <a:lnTo>
                    <a:pt x="105" y="166"/>
                  </a:lnTo>
                  <a:lnTo>
                    <a:pt x="86" y="157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7"/>
                  </a:lnTo>
                  <a:lnTo>
                    <a:pt x="13" y="65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8" y="23"/>
                  </a:lnTo>
                  <a:lnTo>
                    <a:pt x="17" y="19"/>
                  </a:lnTo>
                  <a:lnTo>
                    <a:pt x="30" y="14"/>
                  </a:lnTo>
                  <a:lnTo>
                    <a:pt x="45" y="10"/>
                  </a:lnTo>
                  <a:lnTo>
                    <a:pt x="62" y="5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任意多边形: 形状 27"/>
            <p:cNvSpPr>
              <a:spLocks/>
            </p:cNvSpPr>
            <p:nvPr/>
          </p:nvSpPr>
          <p:spPr bwMode="auto">
            <a:xfrm>
              <a:off x="1645890" y="1396206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8 w 175"/>
                <a:gd name="T3" fmla="*/ 0 h 267"/>
                <a:gd name="T4" fmla="*/ 44 w 175"/>
                <a:gd name="T5" fmla="*/ 3 h 267"/>
                <a:gd name="T6" fmla="*/ 53 w 175"/>
                <a:gd name="T7" fmla="*/ 7 h 267"/>
                <a:gd name="T8" fmla="*/ 66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4 h 267"/>
                <a:gd name="T18" fmla="*/ 140 w 175"/>
                <a:gd name="T19" fmla="*/ 68 h 267"/>
                <a:gd name="T20" fmla="*/ 153 w 175"/>
                <a:gd name="T21" fmla="*/ 85 h 267"/>
                <a:gd name="T22" fmla="*/ 165 w 175"/>
                <a:gd name="T23" fmla="*/ 103 h 267"/>
                <a:gd name="T24" fmla="*/ 171 w 175"/>
                <a:gd name="T25" fmla="*/ 124 h 267"/>
                <a:gd name="T26" fmla="*/ 175 w 175"/>
                <a:gd name="T27" fmla="*/ 146 h 267"/>
                <a:gd name="T28" fmla="*/ 175 w 175"/>
                <a:gd name="T29" fmla="*/ 170 h 267"/>
                <a:gd name="T30" fmla="*/ 169 w 175"/>
                <a:gd name="T31" fmla="*/ 196 h 267"/>
                <a:gd name="T32" fmla="*/ 157 w 175"/>
                <a:gd name="T33" fmla="*/ 226 h 267"/>
                <a:gd name="T34" fmla="*/ 139 w 175"/>
                <a:gd name="T35" fmla="*/ 257 h 267"/>
                <a:gd name="T36" fmla="*/ 140 w 175"/>
                <a:gd name="T37" fmla="*/ 255 h 267"/>
                <a:gd name="T38" fmla="*/ 143 w 175"/>
                <a:gd name="T39" fmla="*/ 246 h 267"/>
                <a:gd name="T40" fmla="*/ 147 w 175"/>
                <a:gd name="T41" fmla="*/ 234 h 267"/>
                <a:gd name="T42" fmla="*/ 149 w 175"/>
                <a:gd name="T43" fmla="*/ 219 h 267"/>
                <a:gd name="T44" fmla="*/ 151 w 175"/>
                <a:gd name="T45" fmla="*/ 200 h 267"/>
                <a:gd name="T46" fmla="*/ 151 w 175"/>
                <a:gd name="T47" fmla="*/ 180 h 267"/>
                <a:gd name="T48" fmla="*/ 147 w 175"/>
                <a:gd name="T49" fmla="*/ 157 h 267"/>
                <a:gd name="T50" fmla="*/ 138 w 175"/>
                <a:gd name="T51" fmla="*/ 135 h 267"/>
                <a:gd name="T52" fmla="*/ 125 w 175"/>
                <a:gd name="T53" fmla="*/ 113 h 267"/>
                <a:gd name="T54" fmla="*/ 126 w 175"/>
                <a:gd name="T55" fmla="*/ 117 h 267"/>
                <a:gd name="T56" fmla="*/ 129 w 175"/>
                <a:gd name="T57" fmla="*/ 126 h 267"/>
                <a:gd name="T58" fmla="*/ 132 w 175"/>
                <a:gd name="T59" fmla="*/ 139 h 267"/>
                <a:gd name="T60" fmla="*/ 136 w 175"/>
                <a:gd name="T61" fmla="*/ 157 h 267"/>
                <a:gd name="T62" fmla="*/ 138 w 175"/>
                <a:gd name="T63" fmla="*/ 178 h 267"/>
                <a:gd name="T64" fmla="*/ 138 w 175"/>
                <a:gd name="T65" fmla="*/ 200 h 267"/>
                <a:gd name="T66" fmla="*/ 135 w 175"/>
                <a:gd name="T67" fmla="*/ 222 h 267"/>
                <a:gd name="T68" fmla="*/ 129 w 175"/>
                <a:gd name="T69" fmla="*/ 244 h 267"/>
                <a:gd name="T70" fmla="*/ 117 w 175"/>
                <a:gd name="T71" fmla="*/ 267 h 267"/>
                <a:gd name="T72" fmla="*/ 114 w 175"/>
                <a:gd name="T73" fmla="*/ 265 h 267"/>
                <a:gd name="T74" fmla="*/ 109 w 175"/>
                <a:gd name="T75" fmla="*/ 264 h 267"/>
                <a:gd name="T76" fmla="*/ 101 w 175"/>
                <a:gd name="T77" fmla="*/ 260 h 267"/>
                <a:gd name="T78" fmla="*/ 91 w 175"/>
                <a:gd name="T79" fmla="*/ 255 h 267"/>
                <a:gd name="T80" fmla="*/ 79 w 175"/>
                <a:gd name="T81" fmla="*/ 248 h 267"/>
                <a:gd name="T82" fmla="*/ 66 w 175"/>
                <a:gd name="T83" fmla="*/ 239 h 267"/>
                <a:gd name="T84" fmla="*/ 53 w 175"/>
                <a:gd name="T85" fmla="*/ 229 h 267"/>
                <a:gd name="T86" fmla="*/ 40 w 175"/>
                <a:gd name="T87" fmla="*/ 217 h 267"/>
                <a:gd name="T88" fmla="*/ 27 w 175"/>
                <a:gd name="T89" fmla="*/ 202 h 267"/>
                <a:gd name="T90" fmla="*/ 17 w 175"/>
                <a:gd name="T91" fmla="*/ 186 h 267"/>
                <a:gd name="T92" fmla="*/ 9 w 175"/>
                <a:gd name="T93" fmla="*/ 167 h 267"/>
                <a:gd name="T94" fmla="*/ 2 w 175"/>
                <a:gd name="T95" fmla="*/ 146 h 267"/>
                <a:gd name="T96" fmla="*/ 0 w 175"/>
                <a:gd name="T97" fmla="*/ 121 h 267"/>
                <a:gd name="T98" fmla="*/ 1 w 175"/>
                <a:gd name="T99" fmla="*/ 95 h 267"/>
                <a:gd name="T100" fmla="*/ 8 w 175"/>
                <a:gd name="T101" fmla="*/ 67 h 267"/>
                <a:gd name="T102" fmla="*/ 18 w 175"/>
                <a:gd name="T103" fmla="*/ 34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8" y="0"/>
                  </a:lnTo>
                  <a:lnTo>
                    <a:pt x="44" y="3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4"/>
                  </a:lnTo>
                  <a:lnTo>
                    <a:pt x="140" y="68"/>
                  </a:lnTo>
                  <a:lnTo>
                    <a:pt x="153" y="85"/>
                  </a:lnTo>
                  <a:lnTo>
                    <a:pt x="165" y="103"/>
                  </a:lnTo>
                  <a:lnTo>
                    <a:pt x="171" y="124"/>
                  </a:lnTo>
                  <a:lnTo>
                    <a:pt x="175" y="146"/>
                  </a:lnTo>
                  <a:lnTo>
                    <a:pt x="175" y="170"/>
                  </a:lnTo>
                  <a:lnTo>
                    <a:pt x="169" y="196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5"/>
                  </a:lnTo>
                  <a:lnTo>
                    <a:pt x="143" y="246"/>
                  </a:lnTo>
                  <a:lnTo>
                    <a:pt x="147" y="234"/>
                  </a:lnTo>
                  <a:lnTo>
                    <a:pt x="149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7"/>
                  </a:lnTo>
                  <a:lnTo>
                    <a:pt x="138" y="135"/>
                  </a:lnTo>
                  <a:lnTo>
                    <a:pt x="125" y="113"/>
                  </a:lnTo>
                  <a:lnTo>
                    <a:pt x="126" y="117"/>
                  </a:lnTo>
                  <a:lnTo>
                    <a:pt x="129" y="126"/>
                  </a:lnTo>
                  <a:lnTo>
                    <a:pt x="132" y="139"/>
                  </a:lnTo>
                  <a:lnTo>
                    <a:pt x="136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5" y="222"/>
                  </a:lnTo>
                  <a:lnTo>
                    <a:pt x="129" y="244"/>
                  </a:lnTo>
                  <a:lnTo>
                    <a:pt x="117" y="267"/>
                  </a:lnTo>
                  <a:lnTo>
                    <a:pt x="114" y="265"/>
                  </a:lnTo>
                  <a:lnTo>
                    <a:pt x="109" y="264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39"/>
                  </a:lnTo>
                  <a:lnTo>
                    <a:pt x="53" y="229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6"/>
                  </a:lnTo>
                  <a:lnTo>
                    <a:pt x="0" y="121"/>
                  </a:lnTo>
                  <a:lnTo>
                    <a:pt x="1" y="95"/>
                  </a:lnTo>
                  <a:lnTo>
                    <a:pt x="8" y="67"/>
                  </a:lnTo>
                  <a:lnTo>
                    <a:pt x="18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任意多边形: 形状 28"/>
            <p:cNvSpPr>
              <a:spLocks/>
            </p:cNvSpPr>
            <p:nvPr/>
          </p:nvSpPr>
          <p:spPr bwMode="auto">
            <a:xfrm>
              <a:off x="2157065" y="14993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9 h 256"/>
                <a:gd name="T6" fmla="*/ 157 w 177"/>
                <a:gd name="T7" fmla="*/ 18 h 256"/>
                <a:gd name="T8" fmla="*/ 163 w 177"/>
                <a:gd name="T9" fmla="*/ 31 h 256"/>
                <a:gd name="T10" fmla="*/ 167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4 h 256"/>
                <a:gd name="T20" fmla="*/ 174 w 177"/>
                <a:gd name="T21" fmla="*/ 144 h 256"/>
                <a:gd name="T22" fmla="*/ 169 w 177"/>
                <a:gd name="T23" fmla="*/ 165 h 256"/>
                <a:gd name="T24" fmla="*/ 159 w 177"/>
                <a:gd name="T25" fmla="*/ 185 h 256"/>
                <a:gd name="T26" fmla="*/ 146 w 177"/>
                <a:gd name="T27" fmla="*/ 203 h 256"/>
                <a:gd name="T28" fmla="*/ 129 w 177"/>
                <a:gd name="T29" fmla="*/ 220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4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8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5 h 256"/>
                <a:gd name="T66" fmla="*/ 63 w 177"/>
                <a:gd name="T67" fmla="*/ 229 h 256"/>
                <a:gd name="T68" fmla="*/ 42 w 177"/>
                <a:gd name="T69" fmla="*/ 240 h 256"/>
                <a:gd name="T70" fmla="*/ 20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8 h 256"/>
                <a:gd name="T90" fmla="*/ 9 w 177"/>
                <a:gd name="T91" fmla="*/ 107 h 256"/>
                <a:gd name="T92" fmla="*/ 20 w 177"/>
                <a:gd name="T93" fmla="*/ 86 h 256"/>
                <a:gd name="T94" fmla="*/ 35 w 177"/>
                <a:gd name="T95" fmla="*/ 67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5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9"/>
                  </a:lnTo>
                  <a:lnTo>
                    <a:pt x="157" y="18"/>
                  </a:lnTo>
                  <a:lnTo>
                    <a:pt x="163" y="31"/>
                  </a:lnTo>
                  <a:lnTo>
                    <a:pt x="167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4"/>
                  </a:lnTo>
                  <a:lnTo>
                    <a:pt x="174" y="144"/>
                  </a:lnTo>
                  <a:lnTo>
                    <a:pt x="169" y="165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9" y="220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4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5"/>
                  </a:lnTo>
                  <a:lnTo>
                    <a:pt x="63" y="229"/>
                  </a:lnTo>
                  <a:lnTo>
                    <a:pt x="42" y="240"/>
                  </a:lnTo>
                  <a:lnTo>
                    <a:pt x="20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8"/>
                  </a:lnTo>
                  <a:lnTo>
                    <a:pt x="9" y="107"/>
                  </a:lnTo>
                  <a:lnTo>
                    <a:pt x="20" y="86"/>
                  </a:lnTo>
                  <a:lnTo>
                    <a:pt x="35" y="67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任意多边形: 形状 29"/>
            <p:cNvSpPr>
              <a:spLocks/>
            </p:cNvSpPr>
            <p:nvPr/>
          </p:nvSpPr>
          <p:spPr bwMode="auto">
            <a:xfrm>
              <a:off x="2596803" y="1775619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任意多边形: 形状 30"/>
            <p:cNvSpPr>
              <a:spLocks/>
            </p:cNvSpPr>
            <p:nvPr/>
          </p:nvSpPr>
          <p:spPr bwMode="auto">
            <a:xfrm>
              <a:off x="2987328" y="1288256"/>
              <a:ext cx="279400" cy="422275"/>
            </a:xfrm>
            <a:custGeom>
              <a:avLst/>
              <a:gdLst>
                <a:gd name="T0" fmla="*/ 35 w 176"/>
                <a:gd name="T1" fmla="*/ 0 h 266"/>
                <a:gd name="T2" fmla="*/ 37 w 176"/>
                <a:gd name="T3" fmla="*/ 1 h 266"/>
                <a:gd name="T4" fmla="*/ 44 w 176"/>
                <a:gd name="T5" fmla="*/ 4 h 266"/>
                <a:gd name="T6" fmla="*/ 53 w 176"/>
                <a:gd name="T7" fmla="*/ 7 h 266"/>
                <a:gd name="T8" fmla="*/ 66 w 176"/>
                <a:gd name="T9" fmla="*/ 13 h 266"/>
                <a:gd name="T10" fmla="*/ 80 w 176"/>
                <a:gd name="T11" fmla="*/ 20 h 266"/>
                <a:gd name="T12" fmla="*/ 95 w 176"/>
                <a:gd name="T13" fmla="*/ 29 h 266"/>
                <a:gd name="T14" fmla="*/ 110 w 176"/>
                <a:gd name="T15" fmla="*/ 40 h 266"/>
                <a:gd name="T16" fmla="*/ 126 w 176"/>
                <a:gd name="T17" fmla="*/ 53 h 266"/>
                <a:gd name="T18" fmla="*/ 141 w 176"/>
                <a:gd name="T19" fmla="*/ 68 h 266"/>
                <a:gd name="T20" fmla="*/ 154 w 176"/>
                <a:gd name="T21" fmla="*/ 84 h 266"/>
                <a:gd name="T22" fmla="*/ 165 w 176"/>
                <a:gd name="T23" fmla="*/ 103 h 266"/>
                <a:gd name="T24" fmla="*/ 173 w 176"/>
                <a:gd name="T25" fmla="*/ 123 h 266"/>
                <a:gd name="T26" fmla="*/ 176 w 176"/>
                <a:gd name="T27" fmla="*/ 146 h 266"/>
                <a:gd name="T28" fmla="*/ 175 w 176"/>
                <a:gd name="T29" fmla="*/ 171 h 266"/>
                <a:gd name="T30" fmla="*/ 170 w 176"/>
                <a:gd name="T31" fmla="*/ 197 h 266"/>
                <a:gd name="T32" fmla="*/ 158 w 176"/>
                <a:gd name="T33" fmla="*/ 225 h 266"/>
                <a:gd name="T34" fmla="*/ 140 w 176"/>
                <a:gd name="T35" fmla="*/ 257 h 266"/>
                <a:gd name="T36" fmla="*/ 140 w 176"/>
                <a:gd name="T37" fmla="*/ 254 h 266"/>
                <a:gd name="T38" fmla="*/ 143 w 176"/>
                <a:gd name="T39" fmla="*/ 246 h 266"/>
                <a:gd name="T40" fmla="*/ 147 w 176"/>
                <a:gd name="T41" fmla="*/ 235 h 266"/>
                <a:gd name="T42" fmla="*/ 149 w 176"/>
                <a:gd name="T43" fmla="*/ 219 h 266"/>
                <a:gd name="T44" fmla="*/ 150 w 176"/>
                <a:gd name="T45" fmla="*/ 201 h 266"/>
                <a:gd name="T46" fmla="*/ 150 w 176"/>
                <a:gd name="T47" fmla="*/ 180 h 266"/>
                <a:gd name="T48" fmla="*/ 147 w 176"/>
                <a:gd name="T49" fmla="*/ 158 h 266"/>
                <a:gd name="T50" fmla="*/ 139 w 176"/>
                <a:gd name="T51" fmla="*/ 136 h 266"/>
                <a:gd name="T52" fmla="*/ 126 w 176"/>
                <a:gd name="T53" fmla="*/ 114 h 266"/>
                <a:gd name="T54" fmla="*/ 127 w 176"/>
                <a:gd name="T55" fmla="*/ 116 h 266"/>
                <a:gd name="T56" fmla="*/ 130 w 176"/>
                <a:gd name="T57" fmla="*/ 126 h 266"/>
                <a:gd name="T58" fmla="*/ 132 w 176"/>
                <a:gd name="T59" fmla="*/ 140 h 266"/>
                <a:gd name="T60" fmla="*/ 136 w 176"/>
                <a:gd name="T61" fmla="*/ 158 h 266"/>
                <a:gd name="T62" fmla="*/ 137 w 176"/>
                <a:gd name="T63" fmla="*/ 177 h 266"/>
                <a:gd name="T64" fmla="*/ 137 w 176"/>
                <a:gd name="T65" fmla="*/ 200 h 266"/>
                <a:gd name="T66" fmla="*/ 135 w 176"/>
                <a:gd name="T67" fmla="*/ 223 h 266"/>
                <a:gd name="T68" fmla="*/ 128 w 176"/>
                <a:gd name="T69" fmla="*/ 245 h 266"/>
                <a:gd name="T70" fmla="*/ 117 w 176"/>
                <a:gd name="T71" fmla="*/ 266 h 266"/>
                <a:gd name="T72" fmla="*/ 115 w 176"/>
                <a:gd name="T73" fmla="*/ 266 h 266"/>
                <a:gd name="T74" fmla="*/ 109 w 176"/>
                <a:gd name="T75" fmla="*/ 263 h 266"/>
                <a:gd name="T76" fmla="*/ 101 w 176"/>
                <a:gd name="T77" fmla="*/ 261 h 266"/>
                <a:gd name="T78" fmla="*/ 91 w 176"/>
                <a:gd name="T79" fmla="*/ 255 h 266"/>
                <a:gd name="T80" fmla="*/ 79 w 176"/>
                <a:gd name="T81" fmla="*/ 248 h 266"/>
                <a:gd name="T82" fmla="*/ 66 w 176"/>
                <a:gd name="T83" fmla="*/ 240 h 266"/>
                <a:gd name="T84" fmla="*/ 53 w 176"/>
                <a:gd name="T85" fmla="*/ 229 h 266"/>
                <a:gd name="T86" fmla="*/ 40 w 176"/>
                <a:gd name="T87" fmla="*/ 216 h 266"/>
                <a:gd name="T88" fmla="*/ 28 w 176"/>
                <a:gd name="T89" fmla="*/ 202 h 266"/>
                <a:gd name="T90" fmla="*/ 17 w 176"/>
                <a:gd name="T91" fmla="*/ 185 h 266"/>
                <a:gd name="T92" fmla="*/ 9 w 176"/>
                <a:gd name="T93" fmla="*/ 167 h 266"/>
                <a:gd name="T94" fmla="*/ 2 w 176"/>
                <a:gd name="T95" fmla="*/ 145 h 266"/>
                <a:gd name="T96" fmla="*/ 0 w 176"/>
                <a:gd name="T97" fmla="*/ 122 h 266"/>
                <a:gd name="T98" fmla="*/ 1 w 176"/>
                <a:gd name="T99" fmla="*/ 96 h 266"/>
                <a:gd name="T100" fmla="*/ 7 w 176"/>
                <a:gd name="T101" fmla="*/ 66 h 266"/>
                <a:gd name="T102" fmla="*/ 18 w 176"/>
                <a:gd name="T103" fmla="*/ 35 h 266"/>
                <a:gd name="T104" fmla="*/ 35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80" y="20"/>
                  </a:lnTo>
                  <a:lnTo>
                    <a:pt x="95" y="29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1" y="68"/>
                  </a:lnTo>
                  <a:lnTo>
                    <a:pt x="154" y="84"/>
                  </a:lnTo>
                  <a:lnTo>
                    <a:pt x="165" y="103"/>
                  </a:lnTo>
                  <a:lnTo>
                    <a:pt x="173" y="123"/>
                  </a:lnTo>
                  <a:lnTo>
                    <a:pt x="176" y="146"/>
                  </a:lnTo>
                  <a:lnTo>
                    <a:pt x="175" y="171"/>
                  </a:lnTo>
                  <a:lnTo>
                    <a:pt x="170" y="197"/>
                  </a:lnTo>
                  <a:lnTo>
                    <a:pt x="158" y="225"/>
                  </a:lnTo>
                  <a:lnTo>
                    <a:pt x="140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1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7" y="116"/>
                  </a:lnTo>
                  <a:lnTo>
                    <a:pt x="130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7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5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29"/>
                  </a:lnTo>
                  <a:lnTo>
                    <a:pt x="40" y="216"/>
                  </a:lnTo>
                  <a:lnTo>
                    <a:pt x="28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7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任意多边形: 形状 31"/>
            <p:cNvSpPr>
              <a:spLocks/>
            </p:cNvSpPr>
            <p:nvPr/>
          </p:nvSpPr>
          <p:spPr bwMode="auto">
            <a:xfrm>
              <a:off x="2904778" y="2055019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6 w 175"/>
                <a:gd name="T3" fmla="*/ 1 h 267"/>
                <a:gd name="T4" fmla="*/ 43 w 175"/>
                <a:gd name="T5" fmla="*/ 3 h 267"/>
                <a:gd name="T6" fmla="*/ 53 w 175"/>
                <a:gd name="T7" fmla="*/ 7 h 267"/>
                <a:gd name="T8" fmla="*/ 65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3 h 267"/>
                <a:gd name="T18" fmla="*/ 140 w 175"/>
                <a:gd name="T19" fmla="*/ 68 h 267"/>
                <a:gd name="T20" fmla="*/ 153 w 175"/>
                <a:gd name="T21" fmla="*/ 84 h 267"/>
                <a:gd name="T22" fmla="*/ 163 w 175"/>
                <a:gd name="T23" fmla="*/ 103 h 267"/>
                <a:gd name="T24" fmla="*/ 171 w 175"/>
                <a:gd name="T25" fmla="*/ 123 h 267"/>
                <a:gd name="T26" fmla="*/ 175 w 175"/>
                <a:gd name="T27" fmla="*/ 146 h 267"/>
                <a:gd name="T28" fmla="*/ 174 w 175"/>
                <a:gd name="T29" fmla="*/ 171 h 267"/>
                <a:gd name="T30" fmla="*/ 169 w 175"/>
                <a:gd name="T31" fmla="*/ 197 h 267"/>
                <a:gd name="T32" fmla="*/ 157 w 175"/>
                <a:gd name="T33" fmla="*/ 225 h 267"/>
                <a:gd name="T34" fmla="*/ 139 w 175"/>
                <a:gd name="T35" fmla="*/ 257 h 267"/>
                <a:gd name="T36" fmla="*/ 140 w 175"/>
                <a:gd name="T37" fmla="*/ 254 h 267"/>
                <a:gd name="T38" fmla="*/ 143 w 175"/>
                <a:gd name="T39" fmla="*/ 246 h 267"/>
                <a:gd name="T40" fmla="*/ 145 w 175"/>
                <a:gd name="T41" fmla="*/ 235 h 267"/>
                <a:gd name="T42" fmla="*/ 148 w 175"/>
                <a:gd name="T43" fmla="*/ 219 h 267"/>
                <a:gd name="T44" fmla="*/ 150 w 175"/>
                <a:gd name="T45" fmla="*/ 201 h 267"/>
                <a:gd name="T46" fmla="*/ 149 w 175"/>
                <a:gd name="T47" fmla="*/ 180 h 267"/>
                <a:gd name="T48" fmla="*/ 145 w 175"/>
                <a:gd name="T49" fmla="*/ 158 h 267"/>
                <a:gd name="T50" fmla="*/ 137 w 175"/>
                <a:gd name="T51" fmla="*/ 136 h 267"/>
                <a:gd name="T52" fmla="*/ 124 w 175"/>
                <a:gd name="T53" fmla="*/ 114 h 267"/>
                <a:gd name="T54" fmla="*/ 126 w 175"/>
                <a:gd name="T55" fmla="*/ 116 h 267"/>
                <a:gd name="T56" fmla="*/ 128 w 175"/>
                <a:gd name="T57" fmla="*/ 125 h 267"/>
                <a:gd name="T58" fmla="*/ 132 w 175"/>
                <a:gd name="T59" fmla="*/ 140 h 267"/>
                <a:gd name="T60" fmla="*/ 135 w 175"/>
                <a:gd name="T61" fmla="*/ 158 h 267"/>
                <a:gd name="T62" fmla="*/ 137 w 175"/>
                <a:gd name="T63" fmla="*/ 177 h 267"/>
                <a:gd name="T64" fmla="*/ 137 w 175"/>
                <a:gd name="T65" fmla="*/ 199 h 267"/>
                <a:gd name="T66" fmla="*/ 134 w 175"/>
                <a:gd name="T67" fmla="*/ 223 h 267"/>
                <a:gd name="T68" fmla="*/ 127 w 175"/>
                <a:gd name="T69" fmla="*/ 245 h 267"/>
                <a:gd name="T70" fmla="*/ 115 w 175"/>
                <a:gd name="T71" fmla="*/ 267 h 267"/>
                <a:gd name="T72" fmla="*/ 114 w 175"/>
                <a:gd name="T73" fmla="*/ 266 h 267"/>
                <a:gd name="T74" fmla="*/ 109 w 175"/>
                <a:gd name="T75" fmla="*/ 263 h 267"/>
                <a:gd name="T76" fmla="*/ 101 w 175"/>
                <a:gd name="T77" fmla="*/ 260 h 267"/>
                <a:gd name="T78" fmla="*/ 91 w 175"/>
                <a:gd name="T79" fmla="*/ 255 h 267"/>
                <a:gd name="T80" fmla="*/ 78 w 175"/>
                <a:gd name="T81" fmla="*/ 249 h 267"/>
                <a:gd name="T82" fmla="*/ 65 w 175"/>
                <a:gd name="T83" fmla="*/ 240 h 267"/>
                <a:gd name="T84" fmla="*/ 52 w 175"/>
                <a:gd name="T85" fmla="*/ 229 h 267"/>
                <a:gd name="T86" fmla="*/ 39 w 175"/>
                <a:gd name="T87" fmla="*/ 216 h 267"/>
                <a:gd name="T88" fmla="*/ 27 w 175"/>
                <a:gd name="T89" fmla="*/ 202 h 267"/>
                <a:gd name="T90" fmla="*/ 17 w 175"/>
                <a:gd name="T91" fmla="*/ 185 h 267"/>
                <a:gd name="T92" fmla="*/ 7 w 175"/>
                <a:gd name="T93" fmla="*/ 167 h 267"/>
                <a:gd name="T94" fmla="*/ 2 w 175"/>
                <a:gd name="T95" fmla="*/ 145 h 267"/>
                <a:gd name="T96" fmla="*/ 0 w 175"/>
                <a:gd name="T97" fmla="*/ 122 h 267"/>
                <a:gd name="T98" fmla="*/ 1 w 175"/>
                <a:gd name="T99" fmla="*/ 96 h 267"/>
                <a:gd name="T100" fmla="*/ 6 w 175"/>
                <a:gd name="T101" fmla="*/ 67 h 267"/>
                <a:gd name="T102" fmla="*/ 18 w 175"/>
                <a:gd name="T103" fmla="*/ 35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6" y="1"/>
                  </a:lnTo>
                  <a:lnTo>
                    <a:pt x="43" y="3"/>
                  </a:lnTo>
                  <a:lnTo>
                    <a:pt x="53" y="7"/>
                  </a:lnTo>
                  <a:lnTo>
                    <a:pt x="65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3"/>
                  </a:lnTo>
                  <a:lnTo>
                    <a:pt x="140" y="68"/>
                  </a:lnTo>
                  <a:lnTo>
                    <a:pt x="153" y="84"/>
                  </a:lnTo>
                  <a:lnTo>
                    <a:pt x="163" y="103"/>
                  </a:lnTo>
                  <a:lnTo>
                    <a:pt x="171" y="123"/>
                  </a:lnTo>
                  <a:lnTo>
                    <a:pt x="175" y="146"/>
                  </a:lnTo>
                  <a:lnTo>
                    <a:pt x="174" y="171"/>
                  </a:lnTo>
                  <a:lnTo>
                    <a:pt x="169" y="197"/>
                  </a:lnTo>
                  <a:lnTo>
                    <a:pt x="157" y="225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50" y="201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7" y="136"/>
                  </a:lnTo>
                  <a:lnTo>
                    <a:pt x="124" y="114"/>
                  </a:lnTo>
                  <a:lnTo>
                    <a:pt x="126" y="116"/>
                  </a:lnTo>
                  <a:lnTo>
                    <a:pt x="128" y="125"/>
                  </a:lnTo>
                  <a:lnTo>
                    <a:pt x="132" y="140"/>
                  </a:lnTo>
                  <a:lnTo>
                    <a:pt x="135" y="158"/>
                  </a:lnTo>
                  <a:lnTo>
                    <a:pt x="137" y="177"/>
                  </a:lnTo>
                  <a:lnTo>
                    <a:pt x="137" y="199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7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8" y="249"/>
                  </a:lnTo>
                  <a:lnTo>
                    <a:pt x="65" y="240"/>
                  </a:lnTo>
                  <a:lnTo>
                    <a:pt x="52" y="229"/>
                  </a:lnTo>
                  <a:lnTo>
                    <a:pt x="39" y="216"/>
                  </a:lnTo>
                  <a:lnTo>
                    <a:pt x="27" y="202"/>
                  </a:lnTo>
                  <a:lnTo>
                    <a:pt x="17" y="185"/>
                  </a:lnTo>
                  <a:lnTo>
                    <a:pt x="7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7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任意多边形: 形状 32"/>
            <p:cNvSpPr>
              <a:spLocks/>
            </p:cNvSpPr>
            <p:nvPr/>
          </p:nvSpPr>
          <p:spPr bwMode="auto">
            <a:xfrm>
              <a:off x="3512790" y="11945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3 w 177"/>
                <a:gd name="T5" fmla="*/ 8 h 256"/>
                <a:gd name="T6" fmla="*/ 157 w 177"/>
                <a:gd name="T7" fmla="*/ 18 h 256"/>
                <a:gd name="T8" fmla="*/ 163 w 177"/>
                <a:gd name="T9" fmla="*/ 30 h 256"/>
                <a:gd name="T10" fmla="*/ 168 w 177"/>
                <a:gd name="T11" fmla="*/ 46 h 256"/>
                <a:gd name="T12" fmla="*/ 172 w 177"/>
                <a:gd name="T13" fmla="*/ 63 h 256"/>
                <a:gd name="T14" fmla="*/ 174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4 w 177"/>
                <a:gd name="T21" fmla="*/ 143 h 256"/>
                <a:gd name="T22" fmla="*/ 169 w 177"/>
                <a:gd name="T23" fmla="*/ 164 h 256"/>
                <a:gd name="T24" fmla="*/ 160 w 177"/>
                <a:gd name="T25" fmla="*/ 183 h 256"/>
                <a:gd name="T26" fmla="*/ 147 w 177"/>
                <a:gd name="T27" fmla="*/ 203 h 256"/>
                <a:gd name="T28" fmla="*/ 129 w 177"/>
                <a:gd name="T29" fmla="*/ 220 h 256"/>
                <a:gd name="T30" fmla="*/ 105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7 w 177"/>
                <a:gd name="T49" fmla="*/ 190 h 256"/>
                <a:gd name="T50" fmla="*/ 127 w 177"/>
                <a:gd name="T51" fmla="*/ 169 h 256"/>
                <a:gd name="T52" fmla="*/ 134 w 177"/>
                <a:gd name="T53" fmla="*/ 144 h 256"/>
                <a:gd name="T54" fmla="*/ 131 w 177"/>
                <a:gd name="T55" fmla="*/ 147 h 256"/>
                <a:gd name="T56" fmla="*/ 127 w 177"/>
                <a:gd name="T57" fmla="*/ 155 h 256"/>
                <a:gd name="T58" fmla="*/ 120 w 177"/>
                <a:gd name="T59" fmla="*/ 168 h 256"/>
                <a:gd name="T60" fmla="*/ 109 w 177"/>
                <a:gd name="T61" fmla="*/ 182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7 h 256"/>
                <a:gd name="T68" fmla="*/ 42 w 177"/>
                <a:gd name="T69" fmla="*/ 239 h 256"/>
                <a:gd name="T70" fmla="*/ 20 w 177"/>
                <a:gd name="T71" fmla="*/ 246 h 256"/>
                <a:gd name="T72" fmla="*/ 18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1 w 177"/>
                <a:gd name="T83" fmla="*/ 185 h 256"/>
                <a:gd name="T84" fmla="*/ 0 w 177"/>
                <a:gd name="T85" fmla="*/ 166 h 256"/>
                <a:gd name="T86" fmla="*/ 0 w 177"/>
                <a:gd name="T87" fmla="*/ 147 h 256"/>
                <a:gd name="T88" fmla="*/ 4 w 177"/>
                <a:gd name="T89" fmla="*/ 127 h 256"/>
                <a:gd name="T90" fmla="*/ 10 w 177"/>
                <a:gd name="T91" fmla="*/ 107 h 256"/>
                <a:gd name="T92" fmla="*/ 21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29 h 256"/>
                <a:gd name="T100" fmla="*/ 112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3" y="8"/>
                  </a:lnTo>
                  <a:lnTo>
                    <a:pt x="157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4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5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7" y="169"/>
                  </a:lnTo>
                  <a:lnTo>
                    <a:pt x="134" y="144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20" y="246"/>
                  </a:lnTo>
                  <a:lnTo>
                    <a:pt x="18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4" y="127"/>
                  </a:lnTo>
                  <a:lnTo>
                    <a:pt x="10" y="107"/>
                  </a:lnTo>
                  <a:lnTo>
                    <a:pt x="21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2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任意多边形: 形状 33"/>
            <p:cNvSpPr>
              <a:spLocks/>
            </p:cNvSpPr>
            <p:nvPr/>
          </p:nvSpPr>
          <p:spPr bwMode="auto">
            <a:xfrm>
              <a:off x="3541365" y="1831181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0 w 267"/>
                <a:gd name="T5" fmla="*/ 7 h 176"/>
                <a:gd name="T6" fmla="*/ 232 w 267"/>
                <a:gd name="T7" fmla="*/ 19 h 176"/>
                <a:gd name="T8" fmla="*/ 267 w 267"/>
                <a:gd name="T9" fmla="*/ 35 h 176"/>
                <a:gd name="T10" fmla="*/ 265 w 267"/>
                <a:gd name="T11" fmla="*/ 37 h 176"/>
                <a:gd name="T12" fmla="*/ 263 w 267"/>
                <a:gd name="T13" fmla="*/ 43 h 176"/>
                <a:gd name="T14" fmla="*/ 259 w 267"/>
                <a:gd name="T15" fmla="*/ 54 h 176"/>
                <a:gd name="T16" fmla="*/ 254 w 267"/>
                <a:gd name="T17" fmla="*/ 65 h 176"/>
                <a:gd name="T18" fmla="*/ 246 w 267"/>
                <a:gd name="T19" fmla="*/ 80 h 176"/>
                <a:gd name="T20" fmla="*/ 237 w 267"/>
                <a:gd name="T21" fmla="*/ 94 h 176"/>
                <a:gd name="T22" fmla="*/ 226 w 267"/>
                <a:gd name="T23" fmla="*/ 111 h 176"/>
                <a:gd name="T24" fmla="*/ 213 w 267"/>
                <a:gd name="T25" fmla="*/ 126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4 h 176"/>
                <a:gd name="T32" fmla="*/ 143 w 267"/>
                <a:gd name="T33" fmla="*/ 172 h 176"/>
                <a:gd name="T34" fmla="*/ 121 w 267"/>
                <a:gd name="T35" fmla="*/ 176 h 176"/>
                <a:gd name="T36" fmla="*/ 96 w 267"/>
                <a:gd name="T37" fmla="*/ 174 h 176"/>
                <a:gd name="T38" fmla="*/ 69 w 267"/>
                <a:gd name="T39" fmla="*/ 169 h 176"/>
                <a:gd name="T40" fmla="*/ 41 w 267"/>
                <a:gd name="T41" fmla="*/ 157 h 176"/>
                <a:gd name="T42" fmla="*/ 9 w 267"/>
                <a:gd name="T43" fmla="*/ 139 h 176"/>
                <a:gd name="T44" fmla="*/ 12 w 267"/>
                <a:gd name="T45" fmla="*/ 141 h 176"/>
                <a:gd name="T46" fmla="*/ 20 w 267"/>
                <a:gd name="T47" fmla="*/ 143 h 176"/>
                <a:gd name="T48" fmla="*/ 31 w 267"/>
                <a:gd name="T49" fmla="*/ 146 h 176"/>
                <a:gd name="T50" fmla="*/ 48 w 267"/>
                <a:gd name="T51" fmla="*/ 148 h 176"/>
                <a:gd name="T52" fmla="*/ 67 w 267"/>
                <a:gd name="T53" fmla="*/ 150 h 176"/>
                <a:gd name="T54" fmla="*/ 87 w 267"/>
                <a:gd name="T55" fmla="*/ 150 h 176"/>
                <a:gd name="T56" fmla="*/ 108 w 267"/>
                <a:gd name="T57" fmla="*/ 146 h 176"/>
                <a:gd name="T58" fmla="*/ 130 w 267"/>
                <a:gd name="T59" fmla="*/ 138 h 176"/>
                <a:gd name="T60" fmla="*/ 152 w 267"/>
                <a:gd name="T61" fmla="*/ 125 h 176"/>
                <a:gd name="T62" fmla="*/ 150 w 267"/>
                <a:gd name="T63" fmla="*/ 126 h 176"/>
                <a:gd name="T64" fmla="*/ 141 w 267"/>
                <a:gd name="T65" fmla="*/ 129 h 176"/>
                <a:gd name="T66" fmla="*/ 126 w 267"/>
                <a:gd name="T67" fmla="*/ 131 h 176"/>
                <a:gd name="T68" fmla="*/ 109 w 267"/>
                <a:gd name="T69" fmla="*/ 135 h 176"/>
                <a:gd name="T70" fmla="*/ 89 w 267"/>
                <a:gd name="T71" fmla="*/ 138 h 176"/>
                <a:gd name="T72" fmla="*/ 67 w 267"/>
                <a:gd name="T73" fmla="*/ 138 h 176"/>
                <a:gd name="T74" fmla="*/ 43 w 267"/>
                <a:gd name="T75" fmla="*/ 134 h 176"/>
                <a:gd name="T76" fmla="*/ 21 w 267"/>
                <a:gd name="T77" fmla="*/ 128 h 176"/>
                <a:gd name="T78" fmla="*/ 0 w 267"/>
                <a:gd name="T79" fmla="*/ 116 h 176"/>
                <a:gd name="T80" fmla="*/ 0 w 267"/>
                <a:gd name="T81" fmla="*/ 115 h 176"/>
                <a:gd name="T82" fmla="*/ 3 w 267"/>
                <a:gd name="T83" fmla="*/ 109 h 176"/>
                <a:gd name="T84" fmla="*/ 7 w 267"/>
                <a:gd name="T85" fmla="*/ 100 h 176"/>
                <a:gd name="T86" fmla="*/ 12 w 267"/>
                <a:gd name="T87" fmla="*/ 90 h 176"/>
                <a:gd name="T88" fmla="*/ 18 w 267"/>
                <a:gd name="T89" fmla="*/ 78 h 176"/>
                <a:gd name="T90" fmla="*/ 26 w 267"/>
                <a:gd name="T91" fmla="*/ 65 h 176"/>
                <a:gd name="T92" fmla="*/ 37 w 267"/>
                <a:gd name="T93" fmla="*/ 52 h 176"/>
                <a:gd name="T94" fmla="*/ 50 w 267"/>
                <a:gd name="T95" fmla="*/ 39 h 176"/>
                <a:gd name="T96" fmla="*/ 64 w 267"/>
                <a:gd name="T97" fmla="*/ 28 h 176"/>
                <a:gd name="T98" fmla="*/ 81 w 267"/>
                <a:gd name="T99" fmla="*/ 17 h 176"/>
                <a:gd name="T100" fmla="*/ 100 w 267"/>
                <a:gd name="T101" fmla="*/ 8 h 176"/>
                <a:gd name="T102" fmla="*/ 121 w 267"/>
                <a:gd name="T103" fmla="*/ 3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0" y="7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5" y="37"/>
                  </a:lnTo>
                  <a:lnTo>
                    <a:pt x="263" y="43"/>
                  </a:lnTo>
                  <a:lnTo>
                    <a:pt x="259" y="54"/>
                  </a:lnTo>
                  <a:lnTo>
                    <a:pt x="254" y="65"/>
                  </a:lnTo>
                  <a:lnTo>
                    <a:pt x="246" y="80"/>
                  </a:lnTo>
                  <a:lnTo>
                    <a:pt x="237" y="94"/>
                  </a:lnTo>
                  <a:lnTo>
                    <a:pt x="226" y="111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4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6" y="174"/>
                  </a:lnTo>
                  <a:lnTo>
                    <a:pt x="69" y="169"/>
                  </a:lnTo>
                  <a:lnTo>
                    <a:pt x="41" y="157"/>
                  </a:lnTo>
                  <a:lnTo>
                    <a:pt x="9" y="139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1" y="146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50"/>
                  </a:lnTo>
                  <a:lnTo>
                    <a:pt x="108" y="146"/>
                  </a:lnTo>
                  <a:lnTo>
                    <a:pt x="130" y="138"/>
                  </a:lnTo>
                  <a:lnTo>
                    <a:pt x="152" y="125"/>
                  </a:lnTo>
                  <a:lnTo>
                    <a:pt x="150" y="126"/>
                  </a:lnTo>
                  <a:lnTo>
                    <a:pt x="141" y="129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8"/>
                  </a:lnTo>
                  <a:lnTo>
                    <a:pt x="67" y="138"/>
                  </a:lnTo>
                  <a:lnTo>
                    <a:pt x="43" y="134"/>
                  </a:lnTo>
                  <a:lnTo>
                    <a:pt x="21" y="12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7" y="52"/>
                  </a:lnTo>
                  <a:lnTo>
                    <a:pt x="50" y="39"/>
                  </a:lnTo>
                  <a:lnTo>
                    <a:pt x="64" y="28"/>
                  </a:lnTo>
                  <a:lnTo>
                    <a:pt x="81" y="17"/>
                  </a:lnTo>
                  <a:lnTo>
                    <a:pt x="100" y="8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: 形状 34"/>
            <p:cNvSpPr>
              <a:spLocks/>
            </p:cNvSpPr>
            <p:nvPr/>
          </p:nvSpPr>
          <p:spPr bwMode="auto">
            <a:xfrm>
              <a:off x="3631853" y="2258219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2 w 267"/>
                <a:gd name="T3" fmla="*/ 3 h 177"/>
                <a:gd name="T4" fmla="*/ 201 w 267"/>
                <a:gd name="T5" fmla="*/ 8 h 177"/>
                <a:gd name="T6" fmla="*/ 232 w 267"/>
                <a:gd name="T7" fmla="*/ 20 h 177"/>
                <a:gd name="T8" fmla="*/ 267 w 267"/>
                <a:gd name="T9" fmla="*/ 36 h 177"/>
                <a:gd name="T10" fmla="*/ 267 w 267"/>
                <a:gd name="T11" fmla="*/ 38 h 177"/>
                <a:gd name="T12" fmla="*/ 264 w 267"/>
                <a:gd name="T13" fmla="*/ 44 h 177"/>
                <a:gd name="T14" fmla="*/ 260 w 267"/>
                <a:gd name="T15" fmla="*/ 53 h 177"/>
                <a:gd name="T16" fmla="*/ 254 w 267"/>
                <a:gd name="T17" fmla="*/ 66 h 177"/>
                <a:gd name="T18" fmla="*/ 247 w 267"/>
                <a:gd name="T19" fmla="*/ 81 h 177"/>
                <a:gd name="T20" fmla="*/ 238 w 267"/>
                <a:gd name="T21" fmla="*/ 95 h 177"/>
                <a:gd name="T22" fmla="*/ 227 w 267"/>
                <a:gd name="T23" fmla="*/ 112 h 177"/>
                <a:gd name="T24" fmla="*/ 214 w 267"/>
                <a:gd name="T25" fmla="*/ 127 h 177"/>
                <a:gd name="T26" fmla="*/ 199 w 267"/>
                <a:gd name="T27" fmla="*/ 142 h 177"/>
                <a:gd name="T28" fmla="*/ 182 w 267"/>
                <a:gd name="T29" fmla="*/ 155 h 177"/>
                <a:gd name="T30" fmla="*/ 164 w 267"/>
                <a:gd name="T31" fmla="*/ 165 h 177"/>
                <a:gd name="T32" fmla="*/ 143 w 267"/>
                <a:gd name="T33" fmla="*/ 173 h 177"/>
                <a:gd name="T34" fmla="*/ 121 w 267"/>
                <a:gd name="T35" fmla="*/ 177 h 177"/>
                <a:gd name="T36" fmla="*/ 97 w 267"/>
                <a:gd name="T37" fmla="*/ 175 h 177"/>
                <a:gd name="T38" fmla="*/ 69 w 267"/>
                <a:gd name="T39" fmla="*/ 170 h 177"/>
                <a:gd name="T40" fmla="*/ 41 w 267"/>
                <a:gd name="T41" fmla="*/ 158 h 177"/>
                <a:gd name="T42" fmla="*/ 10 w 267"/>
                <a:gd name="T43" fmla="*/ 140 h 177"/>
                <a:gd name="T44" fmla="*/ 12 w 267"/>
                <a:gd name="T45" fmla="*/ 142 h 177"/>
                <a:gd name="T46" fmla="*/ 20 w 267"/>
                <a:gd name="T47" fmla="*/ 144 h 177"/>
                <a:gd name="T48" fmla="*/ 33 w 267"/>
                <a:gd name="T49" fmla="*/ 147 h 177"/>
                <a:gd name="T50" fmla="*/ 49 w 267"/>
                <a:gd name="T51" fmla="*/ 149 h 177"/>
                <a:gd name="T52" fmla="*/ 67 w 267"/>
                <a:gd name="T53" fmla="*/ 151 h 177"/>
                <a:gd name="T54" fmla="*/ 88 w 267"/>
                <a:gd name="T55" fmla="*/ 151 h 177"/>
                <a:gd name="T56" fmla="*/ 110 w 267"/>
                <a:gd name="T57" fmla="*/ 147 h 177"/>
                <a:gd name="T58" fmla="*/ 132 w 267"/>
                <a:gd name="T59" fmla="*/ 139 h 177"/>
                <a:gd name="T60" fmla="*/ 154 w 267"/>
                <a:gd name="T61" fmla="*/ 126 h 177"/>
                <a:gd name="T62" fmla="*/ 150 w 267"/>
                <a:gd name="T63" fmla="*/ 127 h 177"/>
                <a:gd name="T64" fmla="*/ 141 w 267"/>
                <a:gd name="T65" fmla="*/ 130 h 177"/>
                <a:gd name="T66" fmla="*/ 127 w 267"/>
                <a:gd name="T67" fmla="*/ 132 h 177"/>
                <a:gd name="T68" fmla="*/ 110 w 267"/>
                <a:gd name="T69" fmla="*/ 136 h 177"/>
                <a:gd name="T70" fmla="*/ 89 w 267"/>
                <a:gd name="T71" fmla="*/ 138 h 177"/>
                <a:gd name="T72" fmla="*/ 67 w 267"/>
                <a:gd name="T73" fmla="*/ 139 h 177"/>
                <a:gd name="T74" fmla="*/ 45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2 w 267"/>
                <a:gd name="T81" fmla="*/ 116 h 177"/>
                <a:gd name="T82" fmla="*/ 3 w 267"/>
                <a:gd name="T83" fmla="*/ 110 h 177"/>
                <a:gd name="T84" fmla="*/ 7 w 267"/>
                <a:gd name="T85" fmla="*/ 101 h 177"/>
                <a:gd name="T86" fmla="*/ 12 w 267"/>
                <a:gd name="T87" fmla="*/ 91 h 177"/>
                <a:gd name="T88" fmla="*/ 19 w 267"/>
                <a:gd name="T89" fmla="*/ 79 h 177"/>
                <a:gd name="T90" fmla="*/ 28 w 267"/>
                <a:gd name="T91" fmla="*/ 66 h 177"/>
                <a:gd name="T92" fmla="*/ 38 w 267"/>
                <a:gd name="T93" fmla="*/ 53 h 177"/>
                <a:gd name="T94" fmla="*/ 50 w 267"/>
                <a:gd name="T95" fmla="*/ 40 h 177"/>
                <a:gd name="T96" fmla="*/ 64 w 267"/>
                <a:gd name="T97" fmla="*/ 29 h 177"/>
                <a:gd name="T98" fmla="*/ 81 w 267"/>
                <a:gd name="T99" fmla="*/ 18 h 177"/>
                <a:gd name="T100" fmla="*/ 101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2" y="3"/>
                  </a:lnTo>
                  <a:lnTo>
                    <a:pt x="201" y="8"/>
                  </a:lnTo>
                  <a:lnTo>
                    <a:pt x="232" y="20"/>
                  </a:lnTo>
                  <a:lnTo>
                    <a:pt x="267" y="36"/>
                  </a:lnTo>
                  <a:lnTo>
                    <a:pt x="267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4" y="66"/>
                  </a:lnTo>
                  <a:lnTo>
                    <a:pt x="247" y="81"/>
                  </a:lnTo>
                  <a:lnTo>
                    <a:pt x="238" y="95"/>
                  </a:lnTo>
                  <a:lnTo>
                    <a:pt x="227" y="112"/>
                  </a:lnTo>
                  <a:lnTo>
                    <a:pt x="214" y="127"/>
                  </a:lnTo>
                  <a:lnTo>
                    <a:pt x="199" y="142"/>
                  </a:lnTo>
                  <a:lnTo>
                    <a:pt x="182" y="155"/>
                  </a:lnTo>
                  <a:lnTo>
                    <a:pt x="164" y="165"/>
                  </a:lnTo>
                  <a:lnTo>
                    <a:pt x="143" y="173"/>
                  </a:lnTo>
                  <a:lnTo>
                    <a:pt x="121" y="177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2"/>
                  </a:lnTo>
                  <a:lnTo>
                    <a:pt x="20" y="144"/>
                  </a:lnTo>
                  <a:lnTo>
                    <a:pt x="33" y="147"/>
                  </a:lnTo>
                  <a:lnTo>
                    <a:pt x="49" y="149"/>
                  </a:lnTo>
                  <a:lnTo>
                    <a:pt x="67" y="151"/>
                  </a:lnTo>
                  <a:lnTo>
                    <a:pt x="88" y="151"/>
                  </a:lnTo>
                  <a:lnTo>
                    <a:pt x="110" y="147"/>
                  </a:lnTo>
                  <a:lnTo>
                    <a:pt x="132" y="139"/>
                  </a:lnTo>
                  <a:lnTo>
                    <a:pt x="154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7" y="132"/>
                  </a:lnTo>
                  <a:lnTo>
                    <a:pt x="110" y="136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5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8" y="66"/>
                  </a:lnTo>
                  <a:lnTo>
                    <a:pt x="38" y="53"/>
                  </a:lnTo>
                  <a:lnTo>
                    <a:pt x="50" y="40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101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任意多边形: 形状 35"/>
            <p:cNvSpPr>
              <a:spLocks/>
            </p:cNvSpPr>
            <p:nvPr/>
          </p:nvSpPr>
          <p:spPr bwMode="auto">
            <a:xfrm>
              <a:off x="4027140" y="249951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8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8 h 175"/>
                <a:gd name="T12" fmla="*/ 264 w 266"/>
                <a:gd name="T13" fmla="*/ 44 h 175"/>
                <a:gd name="T14" fmla="*/ 260 w 266"/>
                <a:gd name="T15" fmla="*/ 53 h 175"/>
                <a:gd name="T16" fmla="*/ 253 w 266"/>
                <a:gd name="T17" fmla="*/ 66 h 175"/>
                <a:gd name="T18" fmla="*/ 247 w 266"/>
                <a:gd name="T19" fmla="*/ 79 h 175"/>
                <a:gd name="T20" fmla="*/ 238 w 266"/>
                <a:gd name="T21" fmla="*/ 95 h 175"/>
                <a:gd name="T22" fmla="*/ 226 w 266"/>
                <a:gd name="T23" fmla="*/ 110 h 175"/>
                <a:gd name="T24" fmla="*/ 213 w 266"/>
                <a:gd name="T25" fmla="*/ 126 h 175"/>
                <a:gd name="T26" fmla="*/ 199 w 266"/>
                <a:gd name="T27" fmla="*/ 141 h 175"/>
                <a:gd name="T28" fmla="*/ 182 w 266"/>
                <a:gd name="T29" fmla="*/ 153 h 175"/>
                <a:gd name="T30" fmla="*/ 163 w 266"/>
                <a:gd name="T31" fmla="*/ 165 h 175"/>
                <a:gd name="T32" fmla="*/ 143 w 266"/>
                <a:gd name="T33" fmla="*/ 173 h 175"/>
                <a:gd name="T34" fmla="*/ 121 w 266"/>
                <a:gd name="T35" fmla="*/ 175 h 175"/>
                <a:gd name="T36" fmla="*/ 96 w 266"/>
                <a:gd name="T37" fmla="*/ 175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7 h 175"/>
                <a:gd name="T50" fmla="*/ 48 w 266"/>
                <a:gd name="T51" fmla="*/ 149 h 175"/>
                <a:gd name="T52" fmla="*/ 66 w 266"/>
                <a:gd name="T53" fmla="*/ 151 h 175"/>
                <a:gd name="T54" fmla="*/ 87 w 266"/>
                <a:gd name="T55" fmla="*/ 151 h 175"/>
                <a:gd name="T56" fmla="*/ 109 w 266"/>
                <a:gd name="T57" fmla="*/ 147 h 175"/>
                <a:gd name="T58" fmla="*/ 131 w 266"/>
                <a:gd name="T59" fmla="*/ 138 h 175"/>
                <a:gd name="T60" fmla="*/ 153 w 266"/>
                <a:gd name="T61" fmla="*/ 125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2 h 175"/>
                <a:gd name="T68" fmla="*/ 109 w 266"/>
                <a:gd name="T69" fmla="*/ 136 h 175"/>
                <a:gd name="T70" fmla="*/ 88 w 266"/>
                <a:gd name="T71" fmla="*/ 138 h 175"/>
                <a:gd name="T72" fmla="*/ 66 w 266"/>
                <a:gd name="T73" fmla="*/ 138 h 175"/>
                <a:gd name="T74" fmla="*/ 44 w 266"/>
                <a:gd name="T75" fmla="*/ 135 h 175"/>
                <a:gd name="T76" fmla="*/ 22 w 266"/>
                <a:gd name="T77" fmla="*/ 128 h 175"/>
                <a:gd name="T78" fmla="*/ 0 w 266"/>
                <a:gd name="T79" fmla="*/ 117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1 h 175"/>
                <a:gd name="T86" fmla="*/ 11 w 266"/>
                <a:gd name="T87" fmla="*/ 91 h 175"/>
                <a:gd name="T88" fmla="*/ 18 w 266"/>
                <a:gd name="T89" fmla="*/ 79 h 175"/>
                <a:gd name="T90" fmla="*/ 27 w 266"/>
                <a:gd name="T91" fmla="*/ 66 h 175"/>
                <a:gd name="T92" fmla="*/ 37 w 266"/>
                <a:gd name="T93" fmla="*/ 53 h 175"/>
                <a:gd name="T94" fmla="*/ 49 w 266"/>
                <a:gd name="T95" fmla="*/ 40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9 h 175"/>
                <a:gd name="T102" fmla="*/ 121 w 266"/>
                <a:gd name="T103" fmla="*/ 3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8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3" y="66"/>
                  </a:lnTo>
                  <a:lnTo>
                    <a:pt x="247" y="79"/>
                  </a:lnTo>
                  <a:lnTo>
                    <a:pt x="238" y="95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3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1" y="175"/>
                  </a:lnTo>
                  <a:lnTo>
                    <a:pt x="96" y="175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8" y="149"/>
                  </a:lnTo>
                  <a:lnTo>
                    <a:pt x="66" y="151"/>
                  </a:lnTo>
                  <a:lnTo>
                    <a:pt x="87" y="151"/>
                  </a:lnTo>
                  <a:lnTo>
                    <a:pt x="109" y="147"/>
                  </a:lnTo>
                  <a:lnTo>
                    <a:pt x="131" y="138"/>
                  </a:lnTo>
                  <a:lnTo>
                    <a:pt x="153" y="125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2"/>
                  </a:lnTo>
                  <a:lnTo>
                    <a:pt x="109" y="136"/>
                  </a:lnTo>
                  <a:lnTo>
                    <a:pt x="88" y="138"/>
                  </a:lnTo>
                  <a:lnTo>
                    <a:pt x="66" y="138"/>
                  </a:lnTo>
                  <a:lnTo>
                    <a:pt x="44" y="135"/>
                  </a:lnTo>
                  <a:lnTo>
                    <a:pt x="22" y="128"/>
                  </a:lnTo>
                  <a:lnTo>
                    <a:pt x="0" y="117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1"/>
                  </a:lnTo>
                  <a:lnTo>
                    <a:pt x="11" y="91"/>
                  </a:lnTo>
                  <a:lnTo>
                    <a:pt x="18" y="79"/>
                  </a:lnTo>
                  <a:lnTo>
                    <a:pt x="27" y="66"/>
                  </a:lnTo>
                  <a:lnTo>
                    <a:pt x="37" y="53"/>
                  </a:lnTo>
                  <a:lnTo>
                    <a:pt x="49" y="40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任意多边形: 形状 36"/>
            <p:cNvSpPr>
              <a:spLocks/>
            </p:cNvSpPr>
            <p:nvPr/>
          </p:nvSpPr>
          <p:spPr bwMode="auto">
            <a:xfrm>
              <a:off x="4374803" y="1786731"/>
              <a:ext cx="280988" cy="422275"/>
            </a:xfrm>
            <a:custGeom>
              <a:avLst/>
              <a:gdLst>
                <a:gd name="T0" fmla="*/ 35 w 177"/>
                <a:gd name="T1" fmla="*/ 0 h 266"/>
                <a:gd name="T2" fmla="*/ 38 w 177"/>
                <a:gd name="T3" fmla="*/ 1 h 266"/>
                <a:gd name="T4" fmla="*/ 45 w 177"/>
                <a:gd name="T5" fmla="*/ 4 h 266"/>
                <a:gd name="T6" fmla="*/ 54 w 177"/>
                <a:gd name="T7" fmla="*/ 8 h 266"/>
                <a:gd name="T8" fmla="*/ 67 w 177"/>
                <a:gd name="T9" fmla="*/ 13 h 266"/>
                <a:gd name="T10" fmla="*/ 81 w 177"/>
                <a:gd name="T11" fmla="*/ 21 h 266"/>
                <a:gd name="T12" fmla="*/ 95 w 177"/>
                <a:gd name="T13" fmla="*/ 30 h 266"/>
                <a:gd name="T14" fmla="*/ 111 w 177"/>
                <a:gd name="T15" fmla="*/ 40 h 266"/>
                <a:gd name="T16" fmla="*/ 126 w 177"/>
                <a:gd name="T17" fmla="*/ 53 h 266"/>
                <a:gd name="T18" fmla="*/ 142 w 177"/>
                <a:gd name="T19" fmla="*/ 67 h 266"/>
                <a:gd name="T20" fmla="*/ 155 w 177"/>
                <a:gd name="T21" fmla="*/ 84 h 266"/>
                <a:gd name="T22" fmla="*/ 165 w 177"/>
                <a:gd name="T23" fmla="*/ 102 h 266"/>
                <a:gd name="T24" fmla="*/ 173 w 177"/>
                <a:gd name="T25" fmla="*/ 123 h 266"/>
                <a:gd name="T26" fmla="*/ 177 w 177"/>
                <a:gd name="T27" fmla="*/ 146 h 266"/>
                <a:gd name="T28" fmla="*/ 176 w 177"/>
                <a:gd name="T29" fmla="*/ 171 h 266"/>
                <a:gd name="T30" fmla="*/ 171 w 177"/>
                <a:gd name="T31" fmla="*/ 197 h 266"/>
                <a:gd name="T32" fmla="*/ 159 w 177"/>
                <a:gd name="T33" fmla="*/ 226 h 266"/>
                <a:gd name="T34" fmla="*/ 141 w 177"/>
                <a:gd name="T35" fmla="*/ 257 h 266"/>
                <a:gd name="T36" fmla="*/ 141 w 177"/>
                <a:gd name="T37" fmla="*/ 254 h 266"/>
                <a:gd name="T38" fmla="*/ 143 w 177"/>
                <a:gd name="T39" fmla="*/ 246 h 266"/>
                <a:gd name="T40" fmla="*/ 147 w 177"/>
                <a:gd name="T41" fmla="*/ 235 h 266"/>
                <a:gd name="T42" fmla="*/ 150 w 177"/>
                <a:gd name="T43" fmla="*/ 219 h 266"/>
                <a:gd name="T44" fmla="*/ 151 w 177"/>
                <a:gd name="T45" fmla="*/ 200 h 266"/>
                <a:gd name="T46" fmla="*/ 151 w 177"/>
                <a:gd name="T47" fmla="*/ 180 h 266"/>
                <a:gd name="T48" fmla="*/ 147 w 177"/>
                <a:gd name="T49" fmla="*/ 158 h 266"/>
                <a:gd name="T50" fmla="*/ 139 w 177"/>
                <a:gd name="T51" fmla="*/ 136 h 266"/>
                <a:gd name="T52" fmla="*/ 126 w 177"/>
                <a:gd name="T53" fmla="*/ 114 h 266"/>
                <a:gd name="T54" fmla="*/ 128 w 177"/>
                <a:gd name="T55" fmla="*/ 117 h 266"/>
                <a:gd name="T56" fmla="*/ 130 w 177"/>
                <a:gd name="T57" fmla="*/ 126 h 266"/>
                <a:gd name="T58" fmla="*/ 133 w 177"/>
                <a:gd name="T59" fmla="*/ 140 h 266"/>
                <a:gd name="T60" fmla="*/ 137 w 177"/>
                <a:gd name="T61" fmla="*/ 158 h 266"/>
                <a:gd name="T62" fmla="*/ 138 w 177"/>
                <a:gd name="T63" fmla="*/ 178 h 266"/>
                <a:gd name="T64" fmla="*/ 138 w 177"/>
                <a:gd name="T65" fmla="*/ 200 h 266"/>
                <a:gd name="T66" fmla="*/ 136 w 177"/>
                <a:gd name="T67" fmla="*/ 223 h 266"/>
                <a:gd name="T68" fmla="*/ 129 w 177"/>
                <a:gd name="T69" fmla="*/ 245 h 266"/>
                <a:gd name="T70" fmla="*/ 117 w 177"/>
                <a:gd name="T71" fmla="*/ 266 h 266"/>
                <a:gd name="T72" fmla="*/ 116 w 177"/>
                <a:gd name="T73" fmla="*/ 266 h 266"/>
                <a:gd name="T74" fmla="*/ 110 w 177"/>
                <a:gd name="T75" fmla="*/ 263 h 266"/>
                <a:gd name="T76" fmla="*/ 102 w 177"/>
                <a:gd name="T77" fmla="*/ 261 h 266"/>
                <a:gd name="T78" fmla="*/ 91 w 177"/>
                <a:gd name="T79" fmla="*/ 256 h 266"/>
                <a:gd name="T80" fmla="*/ 80 w 177"/>
                <a:gd name="T81" fmla="*/ 248 h 266"/>
                <a:gd name="T82" fmla="*/ 67 w 177"/>
                <a:gd name="T83" fmla="*/ 240 h 266"/>
                <a:gd name="T84" fmla="*/ 54 w 177"/>
                <a:gd name="T85" fmla="*/ 230 h 266"/>
                <a:gd name="T86" fmla="*/ 41 w 177"/>
                <a:gd name="T87" fmla="*/ 217 h 266"/>
                <a:gd name="T88" fmla="*/ 29 w 177"/>
                <a:gd name="T89" fmla="*/ 202 h 266"/>
                <a:gd name="T90" fmla="*/ 17 w 177"/>
                <a:gd name="T91" fmla="*/ 185 h 266"/>
                <a:gd name="T92" fmla="*/ 9 w 177"/>
                <a:gd name="T93" fmla="*/ 167 h 266"/>
                <a:gd name="T94" fmla="*/ 3 w 177"/>
                <a:gd name="T95" fmla="*/ 145 h 266"/>
                <a:gd name="T96" fmla="*/ 0 w 177"/>
                <a:gd name="T97" fmla="*/ 122 h 266"/>
                <a:gd name="T98" fmla="*/ 2 w 177"/>
                <a:gd name="T99" fmla="*/ 96 h 266"/>
                <a:gd name="T100" fmla="*/ 8 w 177"/>
                <a:gd name="T101" fmla="*/ 66 h 266"/>
                <a:gd name="T102" fmla="*/ 19 w 177"/>
                <a:gd name="T103" fmla="*/ 35 h 266"/>
                <a:gd name="T104" fmla="*/ 35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35" y="0"/>
                  </a:moveTo>
                  <a:lnTo>
                    <a:pt x="38" y="1"/>
                  </a:lnTo>
                  <a:lnTo>
                    <a:pt x="45" y="4"/>
                  </a:lnTo>
                  <a:lnTo>
                    <a:pt x="54" y="8"/>
                  </a:lnTo>
                  <a:lnTo>
                    <a:pt x="67" y="13"/>
                  </a:lnTo>
                  <a:lnTo>
                    <a:pt x="81" y="21"/>
                  </a:lnTo>
                  <a:lnTo>
                    <a:pt x="95" y="30"/>
                  </a:lnTo>
                  <a:lnTo>
                    <a:pt x="111" y="40"/>
                  </a:lnTo>
                  <a:lnTo>
                    <a:pt x="126" y="53"/>
                  </a:lnTo>
                  <a:lnTo>
                    <a:pt x="142" y="67"/>
                  </a:lnTo>
                  <a:lnTo>
                    <a:pt x="155" y="84"/>
                  </a:lnTo>
                  <a:lnTo>
                    <a:pt x="165" y="102"/>
                  </a:lnTo>
                  <a:lnTo>
                    <a:pt x="173" y="123"/>
                  </a:lnTo>
                  <a:lnTo>
                    <a:pt x="177" y="146"/>
                  </a:lnTo>
                  <a:lnTo>
                    <a:pt x="176" y="171"/>
                  </a:lnTo>
                  <a:lnTo>
                    <a:pt x="171" y="197"/>
                  </a:lnTo>
                  <a:lnTo>
                    <a:pt x="159" y="226"/>
                  </a:lnTo>
                  <a:lnTo>
                    <a:pt x="141" y="257"/>
                  </a:lnTo>
                  <a:lnTo>
                    <a:pt x="141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50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8" y="117"/>
                  </a:lnTo>
                  <a:lnTo>
                    <a:pt x="130" y="126"/>
                  </a:lnTo>
                  <a:lnTo>
                    <a:pt x="133" y="140"/>
                  </a:lnTo>
                  <a:lnTo>
                    <a:pt x="137" y="158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6" y="223"/>
                  </a:lnTo>
                  <a:lnTo>
                    <a:pt x="129" y="245"/>
                  </a:lnTo>
                  <a:lnTo>
                    <a:pt x="117" y="266"/>
                  </a:lnTo>
                  <a:lnTo>
                    <a:pt x="116" y="266"/>
                  </a:lnTo>
                  <a:lnTo>
                    <a:pt x="110" y="263"/>
                  </a:lnTo>
                  <a:lnTo>
                    <a:pt x="102" y="261"/>
                  </a:lnTo>
                  <a:lnTo>
                    <a:pt x="91" y="256"/>
                  </a:lnTo>
                  <a:lnTo>
                    <a:pt x="80" y="248"/>
                  </a:lnTo>
                  <a:lnTo>
                    <a:pt x="67" y="240"/>
                  </a:lnTo>
                  <a:lnTo>
                    <a:pt x="54" y="230"/>
                  </a:lnTo>
                  <a:lnTo>
                    <a:pt x="41" y="217"/>
                  </a:lnTo>
                  <a:lnTo>
                    <a:pt x="29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3" y="145"/>
                  </a:lnTo>
                  <a:lnTo>
                    <a:pt x="0" y="122"/>
                  </a:lnTo>
                  <a:lnTo>
                    <a:pt x="2" y="96"/>
                  </a:lnTo>
                  <a:lnTo>
                    <a:pt x="8" y="66"/>
                  </a:lnTo>
                  <a:lnTo>
                    <a:pt x="19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任意多边形: 形状 37"/>
            <p:cNvSpPr>
              <a:spLocks/>
            </p:cNvSpPr>
            <p:nvPr/>
          </p:nvSpPr>
          <p:spPr bwMode="auto">
            <a:xfrm>
              <a:off x="4827240" y="1767681"/>
              <a:ext cx="280988" cy="406400"/>
            </a:xfrm>
            <a:custGeom>
              <a:avLst/>
              <a:gdLst>
                <a:gd name="T0" fmla="*/ 149 w 177"/>
                <a:gd name="T1" fmla="*/ 0 h 256"/>
                <a:gd name="T2" fmla="*/ 151 w 177"/>
                <a:gd name="T3" fmla="*/ 3 h 256"/>
                <a:gd name="T4" fmla="*/ 153 w 177"/>
                <a:gd name="T5" fmla="*/ 9 h 256"/>
                <a:gd name="T6" fmla="*/ 157 w 177"/>
                <a:gd name="T7" fmla="*/ 18 h 256"/>
                <a:gd name="T8" fmla="*/ 162 w 177"/>
                <a:gd name="T9" fmla="*/ 31 h 256"/>
                <a:gd name="T10" fmla="*/ 166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3 h 256"/>
                <a:gd name="T20" fmla="*/ 174 w 177"/>
                <a:gd name="T21" fmla="*/ 144 h 256"/>
                <a:gd name="T22" fmla="*/ 168 w 177"/>
                <a:gd name="T23" fmla="*/ 165 h 256"/>
                <a:gd name="T24" fmla="*/ 159 w 177"/>
                <a:gd name="T25" fmla="*/ 184 h 256"/>
                <a:gd name="T26" fmla="*/ 146 w 177"/>
                <a:gd name="T27" fmla="*/ 203 h 256"/>
                <a:gd name="T28" fmla="*/ 129 w 177"/>
                <a:gd name="T29" fmla="*/ 219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7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9 h 256"/>
                <a:gd name="T68" fmla="*/ 42 w 177"/>
                <a:gd name="T69" fmla="*/ 240 h 256"/>
                <a:gd name="T70" fmla="*/ 18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30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7 h 256"/>
                <a:gd name="T90" fmla="*/ 9 w 177"/>
                <a:gd name="T91" fmla="*/ 107 h 256"/>
                <a:gd name="T92" fmla="*/ 19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4 h 256"/>
                <a:gd name="T102" fmla="*/ 149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49" y="0"/>
                  </a:moveTo>
                  <a:lnTo>
                    <a:pt x="151" y="3"/>
                  </a:lnTo>
                  <a:lnTo>
                    <a:pt x="153" y="9"/>
                  </a:lnTo>
                  <a:lnTo>
                    <a:pt x="157" y="18"/>
                  </a:lnTo>
                  <a:lnTo>
                    <a:pt x="162" y="31"/>
                  </a:lnTo>
                  <a:lnTo>
                    <a:pt x="166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3"/>
                  </a:lnTo>
                  <a:lnTo>
                    <a:pt x="174" y="144"/>
                  </a:lnTo>
                  <a:lnTo>
                    <a:pt x="168" y="165"/>
                  </a:lnTo>
                  <a:lnTo>
                    <a:pt x="159" y="184"/>
                  </a:lnTo>
                  <a:lnTo>
                    <a:pt x="146" y="203"/>
                  </a:lnTo>
                  <a:lnTo>
                    <a:pt x="129" y="219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7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9"/>
                  </a:lnTo>
                  <a:lnTo>
                    <a:pt x="42" y="240"/>
                  </a:lnTo>
                  <a:lnTo>
                    <a:pt x="18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30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7"/>
                  </a:lnTo>
                  <a:lnTo>
                    <a:pt x="9" y="107"/>
                  </a:lnTo>
                  <a:lnTo>
                    <a:pt x="19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: 形状 38"/>
            <p:cNvSpPr>
              <a:spLocks/>
            </p:cNvSpPr>
            <p:nvPr/>
          </p:nvSpPr>
          <p:spPr bwMode="auto">
            <a:xfrm>
              <a:off x="5235228" y="2183606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1 w 267"/>
                <a:gd name="T3" fmla="*/ 3 h 177"/>
                <a:gd name="T4" fmla="*/ 200 w 267"/>
                <a:gd name="T5" fmla="*/ 8 h 177"/>
                <a:gd name="T6" fmla="*/ 232 w 267"/>
                <a:gd name="T7" fmla="*/ 20 h 177"/>
                <a:gd name="T8" fmla="*/ 267 w 267"/>
                <a:gd name="T9" fmla="*/ 37 h 177"/>
                <a:gd name="T10" fmla="*/ 265 w 267"/>
                <a:gd name="T11" fmla="*/ 38 h 177"/>
                <a:gd name="T12" fmla="*/ 263 w 267"/>
                <a:gd name="T13" fmla="*/ 44 h 177"/>
                <a:gd name="T14" fmla="*/ 259 w 267"/>
                <a:gd name="T15" fmla="*/ 54 h 177"/>
                <a:gd name="T16" fmla="*/ 254 w 267"/>
                <a:gd name="T17" fmla="*/ 67 h 177"/>
                <a:gd name="T18" fmla="*/ 246 w 267"/>
                <a:gd name="T19" fmla="*/ 81 h 177"/>
                <a:gd name="T20" fmla="*/ 237 w 267"/>
                <a:gd name="T21" fmla="*/ 95 h 177"/>
                <a:gd name="T22" fmla="*/ 226 w 267"/>
                <a:gd name="T23" fmla="*/ 112 h 177"/>
                <a:gd name="T24" fmla="*/ 213 w 267"/>
                <a:gd name="T25" fmla="*/ 128 h 177"/>
                <a:gd name="T26" fmla="*/ 198 w 267"/>
                <a:gd name="T27" fmla="*/ 142 h 177"/>
                <a:gd name="T28" fmla="*/ 182 w 267"/>
                <a:gd name="T29" fmla="*/ 155 h 177"/>
                <a:gd name="T30" fmla="*/ 163 w 267"/>
                <a:gd name="T31" fmla="*/ 165 h 177"/>
                <a:gd name="T32" fmla="*/ 143 w 267"/>
                <a:gd name="T33" fmla="*/ 173 h 177"/>
                <a:gd name="T34" fmla="*/ 120 w 267"/>
                <a:gd name="T35" fmla="*/ 177 h 177"/>
                <a:gd name="T36" fmla="*/ 95 w 267"/>
                <a:gd name="T37" fmla="*/ 176 h 177"/>
                <a:gd name="T38" fmla="*/ 69 w 267"/>
                <a:gd name="T39" fmla="*/ 170 h 177"/>
                <a:gd name="T40" fmla="*/ 41 w 267"/>
                <a:gd name="T41" fmla="*/ 159 h 177"/>
                <a:gd name="T42" fmla="*/ 9 w 267"/>
                <a:gd name="T43" fmla="*/ 141 h 177"/>
                <a:gd name="T44" fmla="*/ 12 w 267"/>
                <a:gd name="T45" fmla="*/ 141 h 177"/>
                <a:gd name="T46" fmla="*/ 20 w 267"/>
                <a:gd name="T47" fmla="*/ 143 h 177"/>
                <a:gd name="T48" fmla="*/ 32 w 267"/>
                <a:gd name="T49" fmla="*/ 147 h 177"/>
                <a:gd name="T50" fmla="*/ 47 w 267"/>
                <a:gd name="T51" fmla="*/ 150 h 177"/>
                <a:gd name="T52" fmla="*/ 65 w 267"/>
                <a:gd name="T53" fmla="*/ 151 h 177"/>
                <a:gd name="T54" fmla="*/ 86 w 267"/>
                <a:gd name="T55" fmla="*/ 151 h 177"/>
                <a:gd name="T56" fmla="*/ 108 w 267"/>
                <a:gd name="T57" fmla="*/ 147 h 177"/>
                <a:gd name="T58" fmla="*/ 130 w 267"/>
                <a:gd name="T59" fmla="*/ 139 h 177"/>
                <a:gd name="T60" fmla="*/ 152 w 267"/>
                <a:gd name="T61" fmla="*/ 126 h 177"/>
                <a:gd name="T62" fmla="*/ 150 w 267"/>
                <a:gd name="T63" fmla="*/ 128 h 177"/>
                <a:gd name="T64" fmla="*/ 141 w 267"/>
                <a:gd name="T65" fmla="*/ 130 h 177"/>
                <a:gd name="T66" fmla="*/ 126 w 267"/>
                <a:gd name="T67" fmla="*/ 133 h 177"/>
                <a:gd name="T68" fmla="*/ 108 w 267"/>
                <a:gd name="T69" fmla="*/ 137 h 177"/>
                <a:gd name="T70" fmla="*/ 89 w 267"/>
                <a:gd name="T71" fmla="*/ 138 h 177"/>
                <a:gd name="T72" fmla="*/ 67 w 267"/>
                <a:gd name="T73" fmla="*/ 139 h 177"/>
                <a:gd name="T74" fmla="*/ 43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0 w 267"/>
                <a:gd name="T81" fmla="*/ 116 h 177"/>
                <a:gd name="T82" fmla="*/ 3 w 267"/>
                <a:gd name="T83" fmla="*/ 111 h 177"/>
                <a:gd name="T84" fmla="*/ 6 w 267"/>
                <a:gd name="T85" fmla="*/ 102 h 177"/>
                <a:gd name="T86" fmla="*/ 11 w 267"/>
                <a:gd name="T87" fmla="*/ 91 h 177"/>
                <a:gd name="T88" fmla="*/ 19 w 267"/>
                <a:gd name="T89" fmla="*/ 80 h 177"/>
                <a:gd name="T90" fmla="*/ 26 w 267"/>
                <a:gd name="T91" fmla="*/ 67 h 177"/>
                <a:gd name="T92" fmla="*/ 37 w 267"/>
                <a:gd name="T93" fmla="*/ 54 h 177"/>
                <a:gd name="T94" fmla="*/ 50 w 267"/>
                <a:gd name="T95" fmla="*/ 41 h 177"/>
                <a:gd name="T96" fmla="*/ 64 w 267"/>
                <a:gd name="T97" fmla="*/ 29 h 177"/>
                <a:gd name="T98" fmla="*/ 81 w 267"/>
                <a:gd name="T99" fmla="*/ 18 h 177"/>
                <a:gd name="T100" fmla="*/ 99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1" y="3"/>
                  </a:lnTo>
                  <a:lnTo>
                    <a:pt x="200" y="8"/>
                  </a:lnTo>
                  <a:lnTo>
                    <a:pt x="232" y="20"/>
                  </a:lnTo>
                  <a:lnTo>
                    <a:pt x="267" y="37"/>
                  </a:lnTo>
                  <a:lnTo>
                    <a:pt x="265" y="38"/>
                  </a:lnTo>
                  <a:lnTo>
                    <a:pt x="263" y="44"/>
                  </a:lnTo>
                  <a:lnTo>
                    <a:pt x="259" y="54"/>
                  </a:lnTo>
                  <a:lnTo>
                    <a:pt x="254" y="67"/>
                  </a:lnTo>
                  <a:lnTo>
                    <a:pt x="246" y="81"/>
                  </a:lnTo>
                  <a:lnTo>
                    <a:pt x="237" y="95"/>
                  </a:lnTo>
                  <a:lnTo>
                    <a:pt x="226" y="112"/>
                  </a:lnTo>
                  <a:lnTo>
                    <a:pt x="213" y="128"/>
                  </a:lnTo>
                  <a:lnTo>
                    <a:pt x="198" y="142"/>
                  </a:lnTo>
                  <a:lnTo>
                    <a:pt x="182" y="155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0" y="177"/>
                  </a:lnTo>
                  <a:lnTo>
                    <a:pt x="95" y="176"/>
                  </a:lnTo>
                  <a:lnTo>
                    <a:pt x="69" y="170"/>
                  </a:lnTo>
                  <a:lnTo>
                    <a:pt x="41" y="159"/>
                  </a:lnTo>
                  <a:lnTo>
                    <a:pt x="9" y="141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7" y="150"/>
                  </a:lnTo>
                  <a:lnTo>
                    <a:pt x="65" y="151"/>
                  </a:lnTo>
                  <a:lnTo>
                    <a:pt x="86" y="151"/>
                  </a:lnTo>
                  <a:lnTo>
                    <a:pt x="108" y="147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8"/>
                  </a:lnTo>
                  <a:lnTo>
                    <a:pt x="141" y="130"/>
                  </a:lnTo>
                  <a:lnTo>
                    <a:pt x="126" y="133"/>
                  </a:lnTo>
                  <a:lnTo>
                    <a:pt x="108" y="137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3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3" y="111"/>
                  </a:lnTo>
                  <a:lnTo>
                    <a:pt x="6" y="102"/>
                  </a:lnTo>
                  <a:lnTo>
                    <a:pt x="11" y="91"/>
                  </a:lnTo>
                  <a:lnTo>
                    <a:pt x="19" y="80"/>
                  </a:lnTo>
                  <a:lnTo>
                    <a:pt x="26" y="67"/>
                  </a:lnTo>
                  <a:lnTo>
                    <a:pt x="37" y="54"/>
                  </a:lnTo>
                  <a:lnTo>
                    <a:pt x="50" y="41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任意多边形: 形状 39"/>
            <p:cNvSpPr>
              <a:spLocks/>
            </p:cNvSpPr>
            <p:nvPr/>
          </p:nvSpPr>
          <p:spPr bwMode="auto">
            <a:xfrm>
              <a:off x="5162203" y="2720181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6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6 h 175"/>
                <a:gd name="T12" fmla="*/ 263 w 266"/>
                <a:gd name="T13" fmla="*/ 43 h 175"/>
                <a:gd name="T14" fmla="*/ 259 w 266"/>
                <a:gd name="T15" fmla="*/ 52 h 175"/>
                <a:gd name="T16" fmla="*/ 253 w 266"/>
                <a:gd name="T17" fmla="*/ 65 h 175"/>
                <a:gd name="T18" fmla="*/ 246 w 266"/>
                <a:gd name="T19" fmla="*/ 79 h 175"/>
                <a:gd name="T20" fmla="*/ 237 w 266"/>
                <a:gd name="T21" fmla="*/ 93 h 175"/>
                <a:gd name="T22" fmla="*/ 226 w 266"/>
                <a:gd name="T23" fmla="*/ 110 h 175"/>
                <a:gd name="T24" fmla="*/ 213 w 266"/>
                <a:gd name="T25" fmla="*/ 126 h 175"/>
                <a:gd name="T26" fmla="*/ 198 w 266"/>
                <a:gd name="T27" fmla="*/ 140 h 175"/>
                <a:gd name="T28" fmla="*/ 181 w 266"/>
                <a:gd name="T29" fmla="*/ 153 h 175"/>
                <a:gd name="T30" fmla="*/ 163 w 266"/>
                <a:gd name="T31" fmla="*/ 163 h 175"/>
                <a:gd name="T32" fmla="*/ 143 w 266"/>
                <a:gd name="T33" fmla="*/ 171 h 175"/>
                <a:gd name="T34" fmla="*/ 120 w 266"/>
                <a:gd name="T35" fmla="*/ 175 h 175"/>
                <a:gd name="T36" fmla="*/ 96 w 266"/>
                <a:gd name="T37" fmla="*/ 174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5 h 175"/>
                <a:gd name="T50" fmla="*/ 48 w 266"/>
                <a:gd name="T51" fmla="*/ 148 h 175"/>
                <a:gd name="T52" fmla="*/ 66 w 266"/>
                <a:gd name="T53" fmla="*/ 149 h 175"/>
                <a:gd name="T54" fmla="*/ 87 w 266"/>
                <a:gd name="T55" fmla="*/ 149 h 175"/>
                <a:gd name="T56" fmla="*/ 109 w 266"/>
                <a:gd name="T57" fmla="*/ 145 h 175"/>
                <a:gd name="T58" fmla="*/ 131 w 266"/>
                <a:gd name="T59" fmla="*/ 137 h 175"/>
                <a:gd name="T60" fmla="*/ 153 w 266"/>
                <a:gd name="T61" fmla="*/ 124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1 h 175"/>
                <a:gd name="T68" fmla="*/ 109 w 266"/>
                <a:gd name="T69" fmla="*/ 135 h 175"/>
                <a:gd name="T70" fmla="*/ 88 w 266"/>
                <a:gd name="T71" fmla="*/ 137 h 175"/>
                <a:gd name="T72" fmla="*/ 66 w 266"/>
                <a:gd name="T73" fmla="*/ 137 h 175"/>
                <a:gd name="T74" fmla="*/ 44 w 266"/>
                <a:gd name="T75" fmla="*/ 134 h 175"/>
                <a:gd name="T76" fmla="*/ 22 w 266"/>
                <a:gd name="T77" fmla="*/ 127 h 175"/>
                <a:gd name="T78" fmla="*/ 0 w 266"/>
                <a:gd name="T79" fmla="*/ 115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0 h 175"/>
                <a:gd name="T86" fmla="*/ 11 w 266"/>
                <a:gd name="T87" fmla="*/ 89 h 175"/>
                <a:gd name="T88" fmla="*/ 18 w 266"/>
                <a:gd name="T89" fmla="*/ 78 h 175"/>
                <a:gd name="T90" fmla="*/ 27 w 266"/>
                <a:gd name="T91" fmla="*/ 65 h 175"/>
                <a:gd name="T92" fmla="*/ 37 w 266"/>
                <a:gd name="T93" fmla="*/ 52 h 175"/>
                <a:gd name="T94" fmla="*/ 49 w 266"/>
                <a:gd name="T95" fmla="*/ 39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8 h 175"/>
                <a:gd name="T102" fmla="*/ 120 w 266"/>
                <a:gd name="T103" fmla="*/ 1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6"/>
                  </a:lnTo>
                  <a:lnTo>
                    <a:pt x="263" y="43"/>
                  </a:lnTo>
                  <a:lnTo>
                    <a:pt x="259" y="52"/>
                  </a:lnTo>
                  <a:lnTo>
                    <a:pt x="253" y="65"/>
                  </a:lnTo>
                  <a:lnTo>
                    <a:pt x="246" y="79"/>
                  </a:lnTo>
                  <a:lnTo>
                    <a:pt x="237" y="93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8" y="140"/>
                  </a:lnTo>
                  <a:lnTo>
                    <a:pt x="181" y="153"/>
                  </a:lnTo>
                  <a:lnTo>
                    <a:pt x="163" y="163"/>
                  </a:lnTo>
                  <a:lnTo>
                    <a:pt x="143" y="171"/>
                  </a:lnTo>
                  <a:lnTo>
                    <a:pt x="120" y="175"/>
                  </a:lnTo>
                  <a:lnTo>
                    <a:pt x="96" y="174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5"/>
                  </a:lnTo>
                  <a:lnTo>
                    <a:pt x="48" y="148"/>
                  </a:lnTo>
                  <a:lnTo>
                    <a:pt x="66" y="149"/>
                  </a:lnTo>
                  <a:lnTo>
                    <a:pt x="87" y="149"/>
                  </a:lnTo>
                  <a:lnTo>
                    <a:pt x="109" y="145"/>
                  </a:lnTo>
                  <a:lnTo>
                    <a:pt x="131" y="137"/>
                  </a:lnTo>
                  <a:lnTo>
                    <a:pt x="153" y="124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1"/>
                  </a:lnTo>
                  <a:lnTo>
                    <a:pt x="109" y="135"/>
                  </a:lnTo>
                  <a:lnTo>
                    <a:pt x="88" y="137"/>
                  </a:lnTo>
                  <a:lnTo>
                    <a:pt x="66" y="137"/>
                  </a:lnTo>
                  <a:lnTo>
                    <a:pt x="44" y="134"/>
                  </a:lnTo>
                  <a:lnTo>
                    <a:pt x="22" y="127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0"/>
                  </a:lnTo>
                  <a:lnTo>
                    <a:pt x="11" y="89"/>
                  </a:lnTo>
                  <a:lnTo>
                    <a:pt x="18" y="78"/>
                  </a:lnTo>
                  <a:lnTo>
                    <a:pt x="27" y="65"/>
                  </a:lnTo>
                  <a:lnTo>
                    <a:pt x="37" y="52"/>
                  </a:lnTo>
                  <a:lnTo>
                    <a:pt x="49" y="39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8"/>
                  </a:lnTo>
                  <a:lnTo>
                    <a:pt x="120" y="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任意多边形: 形状 40"/>
            <p:cNvSpPr>
              <a:spLocks/>
            </p:cNvSpPr>
            <p:nvPr/>
          </p:nvSpPr>
          <p:spPr bwMode="auto">
            <a:xfrm>
              <a:off x="4836765" y="3088481"/>
              <a:ext cx="280988" cy="404813"/>
            </a:xfrm>
            <a:custGeom>
              <a:avLst/>
              <a:gdLst>
                <a:gd name="T0" fmla="*/ 151 w 177"/>
                <a:gd name="T1" fmla="*/ 0 h 255"/>
                <a:gd name="T2" fmla="*/ 153 w 177"/>
                <a:gd name="T3" fmla="*/ 2 h 255"/>
                <a:gd name="T4" fmla="*/ 155 w 177"/>
                <a:gd name="T5" fmla="*/ 8 h 255"/>
                <a:gd name="T6" fmla="*/ 159 w 177"/>
                <a:gd name="T7" fmla="*/ 18 h 255"/>
                <a:gd name="T8" fmla="*/ 163 w 177"/>
                <a:gd name="T9" fmla="*/ 30 h 255"/>
                <a:gd name="T10" fmla="*/ 168 w 177"/>
                <a:gd name="T11" fmla="*/ 46 h 255"/>
                <a:gd name="T12" fmla="*/ 172 w 177"/>
                <a:gd name="T13" fmla="*/ 63 h 255"/>
                <a:gd name="T14" fmla="*/ 176 w 177"/>
                <a:gd name="T15" fmla="*/ 82 h 255"/>
                <a:gd name="T16" fmla="*/ 177 w 177"/>
                <a:gd name="T17" fmla="*/ 101 h 255"/>
                <a:gd name="T18" fmla="*/ 177 w 177"/>
                <a:gd name="T19" fmla="*/ 122 h 255"/>
                <a:gd name="T20" fmla="*/ 175 w 177"/>
                <a:gd name="T21" fmla="*/ 143 h 255"/>
                <a:gd name="T22" fmla="*/ 169 w 177"/>
                <a:gd name="T23" fmla="*/ 164 h 255"/>
                <a:gd name="T24" fmla="*/ 160 w 177"/>
                <a:gd name="T25" fmla="*/ 183 h 255"/>
                <a:gd name="T26" fmla="*/ 147 w 177"/>
                <a:gd name="T27" fmla="*/ 203 h 255"/>
                <a:gd name="T28" fmla="*/ 129 w 177"/>
                <a:gd name="T29" fmla="*/ 220 h 255"/>
                <a:gd name="T30" fmla="*/ 107 w 177"/>
                <a:gd name="T31" fmla="*/ 234 h 255"/>
                <a:gd name="T32" fmla="*/ 77 w 177"/>
                <a:gd name="T33" fmla="*/ 246 h 255"/>
                <a:gd name="T34" fmla="*/ 43 w 177"/>
                <a:gd name="T35" fmla="*/ 255 h 255"/>
                <a:gd name="T36" fmla="*/ 46 w 177"/>
                <a:gd name="T37" fmla="*/ 255 h 255"/>
                <a:gd name="T38" fmla="*/ 52 w 177"/>
                <a:gd name="T39" fmla="*/ 251 h 255"/>
                <a:gd name="T40" fmla="*/ 64 w 177"/>
                <a:gd name="T41" fmla="*/ 244 h 255"/>
                <a:gd name="T42" fmla="*/ 77 w 177"/>
                <a:gd name="T43" fmla="*/ 235 h 255"/>
                <a:gd name="T44" fmla="*/ 91 w 177"/>
                <a:gd name="T45" fmla="*/ 224 h 255"/>
                <a:gd name="T46" fmla="*/ 104 w 177"/>
                <a:gd name="T47" fmla="*/ 208 h 255"/>
                <a:gd name="T48" fmla="*/ 117 w 177"/>
                <a:gd name="T49" fmla="*/ 190 h 255"/>
                <a:gd name="T50" fmla="*/ 128 w 177"/>
                <a:gd name="T51" fmla="*/ 169 h 255"/>
                <a:gd name="T52" fmla="*/ 134 w 177"/>
                <a:gd name="T53" fmla="*/ 144 h 255"/>
                <a:gd name="T54" fmla="*/ 133 w 177"/>
                <a:gd name="T55" fmla="*/ 147 h 255"/>
                <a:gd name="T56" fmla="*/ 128 w 177"/>
                <a:gd name="T57" fmla="*/ 155 h 255"/>
                <a:gd name="T58" fmla="*/ 121 w 177"/>
                <a:gd name="T59" fmla="*/ 168 h 255"/>
                <a:gd name="T60" fmla="*/ 111 w 177"/>
                <a:gd name="T61" fmla="*/ 182 h 255"/>
                <a:gd name="T62" fmla="*/ 98 w 177"/>
                <a:gd name="T63" fmla="*/ 198 h 255"/>
                <a:gd name="T64" fmla="*/ 82 w 177"/>
                <a:gd name="T65" fmla="*/ 214 h 255"/>
                <a:gd name="T66" fmla="*/ 64 w 177"/>
                <a:gd name="T67" fmla="*/ 227 h 255"/>
                <a:gd name="T68" fmla="*/ 43 w 177"/>
                <a:gd name="T69" fmla="*/ 239 h 255"/>
                <a:gd name="T70" fmla="*/ 20 w 177"/>
                <a:gd name="T71" fmla="*/ 246 h 255"/>
                <a:gd name="T72" fmla="*/ 19 w 177"/>
                <a:gd name="T73" fmla="*/ 243 h 255"/>
                <a:gd name="T74" fmla="*/ 16 w 177"/>
                <a:gd name="T75" fmla="*/ 238 h 255"/>
                <a:gd name="T76" fmla="*/ 13 w 177"/>
                <a:gd name="T77" fmla="*/ 229 h 255"/>
                <a:gd name="T78" fmla="*/ 10 w 177"/>
                <a:gd name="T79" fmla="*/ 217 h 255"/>
                <a:gd name="T80" fmla="*/ 6 w 177"/>
                <a:gd name="T81" fmla="*/ 201 h 255"/>
                <a:gd name="T82" fmla="*/ 2 w 177"/>
                <a:gd name="T83" fmla="*/ 185 h 255"/>
                <a:gd name="T84" fmla="*/ 0 w 177"/>
                <a:gd name="T85" fmla="*/ 166 h 255"/>
                <a:gd name="T86" fmla="*/ 2 w 177"/>
                <a:gd name="T87" fmla="*/ 147 h 255"/>
                <a:gd name="T88" fmla="*/ 4 w 177"/>
                <a:gd name="T89" fmla="*/ 127 h 255"/>
                <a:gd name="T90" fmla="*/ 11 w 177"/>
                <a:gd name="T91" fmla="*/ 107 h 255"/>
                <a:gd name="T92" fmla="*/ 21 w 177"/>
                <a:gd name="T93" fmla="*/ 86 h 255"/>
                <a:gd name="T94" fmla="*/ 36 w 177"/>
                <a:gd name="T95" fmla="*/ 65 h 255"/>
                <a:gd name="T96" fmla="*/ 55 w 177"/>
                <a:gd name="T97" fmla="*/ 47 h 255"/>
                <a:gd name="T98" fmla="*/ 81 w 177"/>
                <a:gd name="T99" fmla="*/ 29 h 255"/>
                <a:gd name="T100" fmla="*/ 112 w 177"/>
                <a:gd name="T101" fmla="*/ 13 h 255"/>
                <a:gd name="T102" fmla="*/ 151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51" y="0"/>
                  </a:moveTo>
                  <a:lnTo>
                    <a:pt x="153" y="2"/>
                  </a:lnTo>
                  <a:lnTo>
                    <a:pt x="155" y="8"/>
                  </a:lnTo>
                  <a:lnTo>
                    <a:pt x="159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6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7" y="234"/>
                  </a:lnTo>
                  <a:lnTo>
                    <a:pt x="77" y="246"/>
                  </a:lnTo>
                  <a:lnTo>
                    <a:pt x="43" y="255"/>
                  </a:lnTo>
                  <a:lnTo>
                    <a:pt x="46" y="255"/>
                  </a:lnTo>
                  <a:lnTo>
                    <a:pt x="52" y="251"/>
                  </a:lnTo>
                  <a:lnTo>
                    <a:pt x="64" y="244"/>
                  </a:lnTo>
                  <a:lnTo>
                    <a:pt x="77" y="235"/>
                  </a:lnTo>
                  <a:lnTo>
                    <a:pt x="91" y="224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8" y="169"/>
                  </a:lnTo>
                  <a:lnTo>
                    <a:pt x="134" y="144"/>
                  </a:lnTo>
                  <a:lnTo>
                    <a:pt x="133" y="147"/>
                  </a:lnTo>
                  <a:lnTo>
                    <a:pt x="128" y="155"/>
                  </a:lnTo>
                  <a:lnTo>
                    <a:pt x="121" y="168"/>
                  </a:lnTo>
                  <a:lnTo>
                    <a:pt x="111" y="182"/>
                  </a:lnTo>
                  <a:lnTo>
                    <a:pt x="98" y="198"/>
                  </a:lnTo>
                  <a:lnTo>
                    <a:pt x="82" y="214"/>
                  </a:lnTo>
                  <a:lnTo>
                    <a:pt x="64" y="227"/>
                  </a:lnTo>
                  <a:lnTo>
                    <a:pt x="43" y="239"/>
                  </a:lnTo>
                  <a:lnTo>
                    <a:pt x="20" y="246"/>
                  </a:lnTo>
                  <a:lnTo>
                    <a:pt x="19" y="243"/>
                  </a:lnTo>
                  <a:lnTo>
                    <a:pt x="16" y="238"/>
                  </a:lnTo>
                  <a:lnTo>
                    <a:pt x="13" y="229"/>
                  </a:lnTo>
                  <a:lnTo>
                    <a:pt x="10" y="217"/>
                  </a:lnTo>
                  <a:lnTo>
                    <a:pt x="6" y="201"/>
                  </a:lnTo>
                  <a:lnTo>
                    <a:pt x="2" y="185"/>
                  </a:lnTo>
                  <a:lnTo>
                    <a:pt x="0" y="166"/>
                  </a:lnTo>
                  <a:lnTo>
                    <a:pt x="2" y="147"/>
                  </a:lnTo>
                  <a:lnTo>
                    <a:pt x="4" y="127"/>
                  </a:lnTo>
                  <a:lnTo>
                    <a:pt x="11" y="107"/>
                  </a:lnTo>
                  <a:lnTo>
                    <a:pt x="21" y="86"/>
                  </a:lnTo>
                  <a:lnTo>
                    <a:pt x="36" y="65"/>
                  </a:lnTo>
                  <a:lnTo>
                    <a:pt x="55" y="47"/>
                  </a:lnTo>
                  <a:lnTo>
                    <a:pt x="81" y="29"/>
                  </a:lnTo>
                  <a:lnTo>
                    <a:pt x="112" y="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任意多边形: 形状 41"/>
            <p:cNvSpPr>
              <a:spLocks/>
            </p:cNvSpPr>
            <p:nvPr/>
          </p:nvSpPr>
          <p:spPr bwMode="auto">
            <a:xfrm>
              <a:off x="5373340" y="3369469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1 w 267"/>
                <a:gd name="T5" fmla="*/ 8 h 176"/>
                <a:gd name="T6" fmla="*/ 232 w 267"/>
                <a:gd name="T7" fmla="*/ 19 h 176"/>
                <a:gd name="T8" fmla="*/ 267 w 267"/>
                <a:gd name="T9" fmla="*/ 35 h 176"/>
                <a:gd name="T10" fmla="*/ 266 w 267"/>
                <a:gd name="T11" fmla="*/ 37 h 176"/>
                <a:gd name="T12" fmla="*/ 263 w 267"/>
                <a:gd name="T13" fmla="*/ 44 h 176"/>
                <a:gd name="T14" fmla="*/ 259 w 267"/>
                <a:gd name="T15" fmla="*/ 53 h 176"/>
                <a:gd name="T16" fmla="*/ 254 w 267"/>
                <a:gd name="T17" fmla="*/ 66 h 176"/>
                <a:gd name="T18" fmla="*/ 246 w 267"/>
                <a:gd name="T19" fmla="*/ 80 h 176"/>
                <a:gd name="T20" fmla="*/ 237 w 267"/>
                <a:gd name="T21" fmla="*/ 95 h 176"/>
                <a:gd name="T22" fmla="*/ 227 w 267"/>
                <a:gd name="T23" fmla="*/ 111 h 176"/>
                <a:gd name="T24" fmla="*/ 214 w 267"/>
                <a:gd name="T25" fmla="*/ 127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5 h 176"/>
                <a:gd name="T32" fmla="*/ 143 w 267"/>
                <a:gd name="T33" fmla="*/ 172 h 176"/>
                <a:gd name="T34" fmla="*/ 121 w 267"/>
                <a:gd name="T35" fmla="*/ 176 h 176"/>
                <a:gd name="T36" fmla="*/ 97 w 267"/>
                <a:gd name="T37" fmla="*/ 175 h 176"/>
                <a:gd name="T38" fmla="*/ 69 w 267"/>
                <a:gd name="T39" fmla="*/ 170 h 176"/>
                <a:gd name="T40" fmla="*/ 41 w 267"/>
                <a:gd name="T41" fmla="*/ 158 h 176"/>
                <a:gd name="T42" fmla="*/ 10 w 267"/>
                <a:gd name="T43" fmla="*/ 140 h 176"/>
                <a:gd name="T44" fmla="*/ 12 w 267"/>
                <a:gd name="T45" fmla="*/ 140 h 176"/>
                <a:gd name="T46" fmla="*/ 20 w 267"/>
                <a:gd name="T47" fmla="*/ 143 h 176"/>
                <a:gd name="T48" fmla="*/ 32 w 267"/>
                <a:gd name="T49" fmla="*/ 146 h 176"/>
                <a:gd name="T50" fmla="*/ 47 w 267"/>
                <a:gd name="T51" fmla="*/ 149 h 176"/>
                <a:gd name="T52" fmla="*/ 67 w 267"/>
                <a:gd name="T53" fmla="*/ 150 h 176"/>
                <a:gd name="T54" fmla="*/ 86 w 267"/>
                <a:gd name="T55" fmla="*/ 150 h 176"/>
                <a:gd name="T56" fmla="*/ 108 w 267"/>
                <a:gd name="T57" fmla="*/ 146 h 176"/>
                <a:gd name="T58" fmla="*/ 130 w 267"/>
                <a:gd name="T59" fmla="*/ 139 h 176"/>
                <a:gd name="T60" fmla="*/ 152 w 267"/>
                <a:gd name="T61" fmla="*/ 126 h 176"/>
                <a:gd name="T62" fmla="*/ 150 w 267"/>
                <a:gd name="T63" fmla="*/ 127 h 176"/>
                <a:gd name="T64" fmla="*/ 141 w 267"/>
                <a:gd name="T65" fmla="*/ 130 h 176"/>
                <a:gd name="T66" fmla="*/ 126 w 267"/>
                <a:gd name="T67" fmla="*/ 132 h 176"/>
                <a:gd name="T68" fmla="*/ 110 w 267"/>
                <a:gd name="T69" fmla="*/ 136 h 176"/>
                <a:gd name="T70" fmla="*/ 89 w 267"/>
                <a:gd name="T71" fmla="*/ 137 h 176"/>
                <a:gd name="T72" fmla="*/ 67 w 267"/>
                <a:gd name="T73" fmla="*/ 137 h 176"/>
                <a:gd name="T74" fmla="*/ 43 w 267"/>
                <a:gd name="T75" fmla="*/ 135 h 176"/>
                <a:gd name="T76" fmla="*/ 21 w 267"/>
                <a:gd name="T77" fmla="*/ 128 h 176"/>
                <a:gd name="T78" fmla="*/ 0 w 267"/>
                <a:gd name="T79" fmla="*/ 117 h 176"/>
                <a:gd name="T80" fmla="*/ 0 w 267"/>
                <a:gd name="T81" fmla="*/ 115 h 176"/>
                <a:gd name="T82" fmla="*/ 3 w 267"/>
                <a:gd name="T83" fmla="*/ 110 h 176"/>
                <a:gd name="T84" fmla="*/ 7 w 267"/>
                <a:gd name="T85" fmla="*/ 101 h 176"/>
                <a:gd name="T86" fmla="*/ 12 w 267"/>
                <a:gd name="T87" fmla="*/ 91 h 176"/>
                <a:gd name="T88" fmla="*/ 19 w 267"/>
                <a:gd name="T89" fmla="*/ 79 h 176"/>
                <a:gd name="T90" fmla="*/ 26 w 267"/>
                <a:gd name="T91" fmla="*/ 66 h 176"/>
                <a:gd name="T92" fmla="*/ 37 w 267"/>
                <a:gd name="T93" fmla="*/ 53 h 176"/>
                <a:gd name="T94" fmla="*/ 50 w 267"/>
                <a:gd name="T95" fmla="*/ 40 h 176"/>
                <a:gd name="T96" fmla="*/ 64 w 267"/>
                <a:gd name="T97" fmla="*/ 28 h 176"/>
                <a:gd name="T98" fmla="*/ 81 w 267"/>
                <a:gd name="T99" fmla="*/ 18 h 176"/>
                <a:gd name="T100" fmla="*/ 99 w 267"/>
                <a:gd name="T101" fmla="*/ 9 h 176"/>
                <a:gd name="T102" fmla="*/ 121 w 267"/>
                <a:gd name="T103" fmla="*/ 2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1" y="8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6" y="37"/>
                  </a:lnTo>
                  <a:lnTo>
                    <a:pt x="263" y="44"/>
                  </a:lnTo>
                  <a:lnTo>
                    <a:pt x="259" y="53"/>
                  </a:lnTo>
                  <a:lnTo>
                    <a:pt x="254" y="66"/>
                  </a:lnTo>
                  <a:lnTo>
                    <a:pt x="246" y="80"/>
                  </a:lnTo>
                  <a:lnTo>
                    <a:pt x="237" y="95"/>
                  </a:lnTo>
                  <a:lnTo>
                    <a:pt x="227" y="111"/>
                  </a:lnTo>
                  <a:lnTo>
                    <a:pt x="214" y="127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5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0"/>
                  </a:lnTo>
                  <a:lnTo>
                    <a:pt x="20" y="143"/>
                  </a:lnTo>
                  <a:lnTo>
                    <a:pt x="32" y="146"/>
                  </a:lnTo>
                  <a:lnTo>
                    <a:pt x="47" y="149"/>
                  </a:lnTo>
                  <a:lnTo>
                    <a:pt x="67" y="150"/>
                  </a:lnTo>
                  <a:lnTo>
                    <a:pt x="86" y="150"/>
                  </a:lnTo>
                  <a:lnTo>
                    <a:pt x="108" y="146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6" y="132"/>
                  </a:lnTo>
                  <a:lnTo>
                    <a:pt x="110" y="136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5"/>
                  </a:lnTo>
                  <a:lnTo>
                    <a:pt x="21" y="128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6" y="66"/>
                  </a:lnTo>
                  <a:lnTo>
                    <a:pt x="37" y="53"/>
                  </a:lnTo>
                  <a:lnTo>
                    <a:pt x="50" y="40"/>
                  </a:lnTo>
                  <a:lnTo>
                    <a:pt x="64" y="28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任意多边形: 形状 42"/>
            <p:cNvSpPr>
              <a:spLocks/>
            </p:cNvSpPr>
            <p:nvPr/>
          </p:nvSpPr>
          <p:spPr bwMode="auto">
            <a:xfrm>
              <a:off x="5046315" y="3877469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9 w 256"/>
                <a:gd name="T3" fmla="*/ 2 h 177"/>
                <a:gd name="T4" fmla="*/ 128 w 256"/>
                <a:gd name="T5" fmla="*/ 4 h 177"/>
                <a:gd name="T6" fmla="*/ 149 w 256"/>
                <a:gd name="T7" fmla="*/ 11 h 177"/>
                <a:gd name="T8" fmla="*/ 170 w 256"/>
                <a:gd name="T9" fmla="*/ 21 h 177"/>
                <a:gd name="T10" fmla="*/ 190 w 256"/>
                <a:gd name="T11" fmla="*/ 35 h 177"/>
                <a:gd name="T12" fmla="*/ 209 w 256"/>
                <a:gd name="T13" fmla="*/ 55 h 177"/>
                <a:gd name="T14" fmla="*/ 227 w 256"/>
                <a:gd name="T15" fmla="*/ 81 h 177"/>
                <a:gd name="T16" fmla="*/ 243 w 256"/>
                <a:gd name="T17" fmla="*/ 112 h 177"/>
                <a:gd name="T18" fmla="*/ 256 w 256"/>
                <a:gd name="T19" fmla="*/ 151 h 177"/>
                <a:gd name="T20" fmla="*/ 253 w 256"/>
                <a:gd name="T21" fmla="*/ 151 h 177"/>
                <a:gd name="T22" fmla="*/ 248 w 256"/>
                <a:gd name="T23" fmla="*/ 155 h 177"/>
                <a:gd name="T24" fmla="*/ 238 w 256"/>
                <a:gd name="T25" fmla="*/ 159 h 177"/>
                <a:gd name="T26" fmla="*/ 226 w 256"/>
                <a:gd name="T27" fmla="*/ 163 h 177"/>
                <a:gd name="T28" fmla="*/ 210 w 256"/>
                <a:gd name="T29" fmla="*/ 168 h 177"/>
                <a:gd name="T30" fmla="*/ 193 w 256"/>
                <a:gd name="T31" fmla="*/ 172 h 177"/>
                <a:gd name="T32" fmla="*/ 174 w 256"/>
                <a:gd name="T33" fmla="*/ 176 h 177"/>
                <a:gd name="T34" fmla="*/ 154 w 256"/>
                <a:gd name="T35" fmla="*/ 177 h 177"/>
                <a:gd name="T36" fmla="*/ 134 w 256"/>
                <a:gd name="T37" fmla="*/ 177 h 177"/>
                <a:gd name="T38" fmla="*/ 113 w 256"/>
                <a:gd name="T39" fmla="*/ 174 h 177"/>
                <a:gd name="T40" fmla="*/ 92 w 256"/>
                <a:gd name="T41" fmla="*/ 169 h 177"/>
                <a:gd name="T42" fmla="*/ 71 w 256"/>
                <a:gd name="T43" fmla="*/ 160 h 177"/>
                <a:gd name="T44" fmla="*/ 53 w 256"/>
                <a:gd name="T45" fmla="*/ 147 h 177"/>
                <a:gd name="T46" fmla="*/ 36 w 256"/>
                <a:gd name="T47" fmla="*/ 129 h 177"/>
                <a:gd name="T48" fmla="*/ 22 w 256"/>
                <a:gd name="T49" fmla="*/ 106 h 177"/>
                <a:gd name="T50" fmla="*/ 9 w 256"/>
                <a:gd name="T51" fmla="*/ 77 h 177"/>
                <a:gd name="T52" fmla="*/ 0 w 256"/>
                <a:gd name="T53" fmla="*/ 42 h 177"/>
                <a:gd name="T54" fmla="*/ 1 w 256"/>
                <a:gd name="T55" fmla="*/ 45 h 177"/>
                <a:gd name="T56" fmla="*/ 5 w 256"/>
                <a:gd name="T57" fmla="*/ 52 h 177"/>
                <a:gd name="T58" fmla="*/ 11 w 256"/>
                <a:gd name="T59" fmla="*/ 63 h 177"/>
                <a:gd name="T60" fmla="*/ 21 w 256"/>
                <a:gd name="T61" fmla="*/ 77 h 177"/>
                <a:gd name="T62" fmla="*/ 32 w 256"/>
                <a:gd name="T63" fmla="*/ 90 h 177"/>
                <a:gd name="T64" fmla="*/ 48 w 256"/>
                <a:gd name="T65" fmla="*/ 104 h 177"/>
                <a:gd name="T66" fmla="*/ 66 w 256"/>
                <a:gd name="T67" fmla="*/ 117 h 177"/>
                <a:gd name="T68" fmla="*/ 87 w 256"/>
                <a:gd name="T69" fmla="*/ 128 h 177"/>
                <a:gd name="T70" fmla="*/ 112 w 256"/>
                <a:gd name="T71" fmla="*/ 134 h 177"/>
                <a:gd name="T72" fmla="*/ 109 w 256"/>
                <a:gd name="T73" fmla="*/ 133 h 177"/>
                <a:gd name="T74" fmla="*/ 100 w 256"/>
                <a:gd name="T75" fmla="*/ 128 h 177"/>
                <a:gd name="T76" fmla="*/ 88 w 256"/>
                <a:gd name="T77" fmla="*/ 120 h 177"/>
                <a:gd name="T78" fmla="*/ 74 w 256"/>
                <a:gd name="T79" fmla="*/ 111 h 177"/>
                <a:gd name="T80" fmla="*/ 57 w 256"/>
                <a:gd name="T81" fmla="*/ 98 h 177"/>
                <a:gd name="T82" fmla="*/ 41 w 256"/>
                <a:gd name="T83" fmla="*/ 82 h 177"/>
                <a:gd name="T84" fmla="*/ 27 w 256"/>
                <a:gd name="T85" fmla="*/ 64 h 177"/>
                <a:gd name="T86" fmla="*/ 17 w 256"/>
                <a:gd name="T87" fmla="*/ 43 h 177"/>
                <a:gd name="T88" fmla="*/ 10 w 256"/>
                <a:gd name="T89" fmla="*/ 20 h 177"/>
                <a:gd name="T90" fmla="*/ 11 w 256"/>
                <a:gd name="T91" fmla="*/ 19 h 177"/>
                <a:gd name="T92" fmla="*/ 18 w 256"/>
                <a:gd name="T93" fmla="*/ 16 h 177"/>
                <a:gd name="T94" fmla="*/ 27 w 256"/>
                <a:gd name="T95" fmla="*/ 12 h 177"/>
                <a:gd name="T96" fmla="*/ 39 w 256"/>
                <a:gd name="T97" fmla="*/ 8 h 177"/>
                <a:gd name="T98" fmla="*/ 54 w 256"/>
                <a:gd name="T99" fmla="*/ 6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9" y="2"/>
                  </a:lnTo>
                  <a:lnTo>
                    <a:pt x="128" y="4"/>
                  </a:lnTo>
                  <a:lnTo>
                    <a:pt x="149" y="11"/>
                  </a:lnTo>
                  <a:lnTo>
                    <a:pt x="170" y="21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7" y="81"/>
                  </a:lnTo>
                  <a:lnTo>
                    <a:pt x="243" y="112"/>
                  </a:lnTo>
                  <a:lnTo>
                    <a:pt x="256" y="151"/>
                  </a:lnTo>
                  <a:lnTo>
                    <a:pt x="253" y="151"/>
                  </a:lnTo>
                  <a:lnTo>
                    <a:pt x="248" y="155"/>
                  </a:lnTo>
                  <a:lnTo>
                    <a:pt x="238" y="159"/>
                  </a:lnTo>
                  <a:lnTo>
                    <a:pt x="226" y="163"/>
                  </a:lnTo>
                  <a:lnTo>
                    <a:pt x="210" y="168"/>
                  </a:lnTo>
                  <a:lnTo>
                    <a:pt x="193" y="172"/>
                  </a:lnTo>
                  <a:lnTo>
                    <a:pt x="174" y="176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3" y="174"/>
                  </a:lnTo>
                  <a:lnTo>
                    <a:pt x="92" y="169"/>
                  </a:lnTo>
                  <a:lnTo>
                    <a:pt x="71" y="160"/>
                  </a:lnTo>
                  <a:lnTo>
                    <a:pt x="53" y="147"/>
                  </a:lnTo>
                  <a:lnTo>
                    <a:pt x="36" y="129"/>
                  </a:lnTo>
                  <a:lnTo>
                    <a:pt x="22" y="106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5" y="52"/>
                  </a:lnTo>
                  <a:lnTo>
                    <a:pt x="11" y="63"/>
                  </a:lnTo>
                  <a:lnTo>
                    <a:pt x="21" y="77"/>
                  </a:lnTo>
                  <a:lnTo>
                    <a:pt x="32" y="90"/>
                  </a:lnTo>
                  <a:lnTo>
                    <a:pt x="48" y="104"/>
                  </a:lnTo>
                  <a:lnTo>
                    <a:pt x="66" y="117"/>
                  </a:lnTo>
                  <a:lnTo>
                    <a:pt x="87" y="128"/>
                  </a:lnTo>
                  <a:lnTo>
                    <a:pt x="112" y="134"/>
                  </a:lnTo>
                  <a:lnTo>
                    <a:pt x="109" y="133"/>
                  </a:lnTo>
                  <a:lnTo>
                    <a:pt x="100" y="128"/>
                  </a:lnTo>
                  <a:lnTo>
                    <a:pt x="88" y="120"/>
                  </a:lnTo>
                  <a:lnTo>
                    <a:pt x="74" y="111"/>
                  </a:lnTo>
                  <a:lnTo>
                    <a:pt x="57" y="98"/>
                  </a:lnTo>
                  <a:lnTo>
                    <a:pt x="41" y="82"/>
                  </a:lnTo>
                  <a:lnTo>
                    <a:pt x="27" y="64"/>
                  </a:lnTo>
                  <a:lnTo>
                    <a:pt x="17" y="43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8" y="16"/>
                  </a:lnTo>
                  <a:lnTo>
                    <a:pt x="27" y="12"/>
                  </a:lnTo>
                  <a:lnTo>
                    <a:pt x="39" y="8"/>
                  </a:lnTo>
                  <a:lnTo>
                    <a:pt x="54" y="6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任意多边形: 形状 43"/>
            <p:cNvSpPr>
              <a:spLocks/>
            </p:cNvSpPr>
            <p:nvPr/>
          </p:nvSpPr>
          <p:spPr bwMode="auto">
            <a:xfrm>
              <a:off x="4930428" y="4277519"/>
              <a:ext cx="404813" cy="282575"/>
            </a:xfrm>
            <a:custGeom>
              <a:avLst/>
              <a:gdLst>
                <a:gd name="T0" fmla="*/ 88 w 255"/>
                <a:gd name="T1" fmla="*/ 0 h 178"/>
                <a:gd name="T2" fmla="*/ 108 w 255"/>
                <a:gd name="T3" fmla="*/ 2 h 178"/>
                <a:gd name="T4" fmla="*/ 129 w 255"/>
                <a:gd name="T5" fmla="*/ 4 h 178"/>
                <a:gd name="T6" fmla="*/ 149 w 255"/>
                <a:gd name="T7" fmla="*/ 11 h 178"/>
                <a:gd name="T8" fmla="*/ 169 w 255"/>
                <a:gd name="T9" fmla="*/ 21 h 178"/>
                <a:gd name="T10" fmla="*/ 190 w 255"/>
                <a:gd name="T11" fmla="*/ 35 h 178"/>
                <a:gd name="T12" fmla="*/ 208 w 255"/>
                <a:gd name="T13" fmla="*/ 56 h 178"/>
                <a:gd name="T14" fmla="*/ 226 w 255"/>
                <a:gd name="T15" fmla="*/ 81 h 178"/>
                <a:gd name="T16" fmla="*/ 242 w 255"/>
                <a:gd name="T17" fmla="*/ 112 h 178"/>
                <a:gd name="T18" fmla="*/ 255 w 255"/>
                <a:gd name="T19" fmla="*/ 151 h 178"/>
                <a:gd name="T20" fmla="*/ 253 w 255"/>
                <a:gd name="T21" fmla="*/ 152 h 178"/>
                <a:gd name="T22" fmla="*/ 247 w 255"/>
                <a:gd name="T23" fmla="*/ 155 h 178"/>
                <a:gd name="T24" fmla="*/ 238 w 255"/>
                <a:gd name="T25" fmla="*/ 159 h 178"/>
                <a:gd name="T26" fmla="*/ 225 w 255"/>
                <a:gd name="T27" fmla="*/ 163 h 178"/>
                <a:gd name="T28" fmla="*/ 209 w 255"/>
                <a:gd name="T29" fmla="*/ 168 h 178"/>
                <a:gd name="T30" fmla="*/ 192 w 255"/>
                <a:gd name="T31" fmla="*/ 172 h 178"/>
                <a:gd name="T32" fmla="*/ 173 w 255"/>
                <a:gd name="T33" fmla="*/ 176 h 178"/>
                <a:gd name="T34" fmla="*/ 153 w 255"/>
                <a:gd name="T35" fmla="*/ 178 h 178"/>
                <a:gd name="T36" fmla="*/ 133 w 255"/>
                <a:gd name="T37" fmla="*/ 178 h 178"/>
                <a:gd name="T38" fmla="*/ 112 w 255"/>
                <a:gd name="T39" fmla="*/ 176 h 178"/>
                <a:gd name="T40" fmla="*/ 91 w 255"/>
                <a:gd name="T41" fmla="*/ 169 h 178"/>
                <a:gd name="T42" fmla="*/ 71 w 255"/>
                <a:gd name="T43" fmla="*/ 160 h 178"/>
                <a:gd name="T44" fmla="*/ 52 w 255"/>
                <a:gd name="T45" fmla="*/ 147 h 178"/>
                <a:gd name="T46" fmla="*/ 35 w 255"/>
                <a:gd name="T47" fmla="*/ 129 h 178"/>
                <a:gd name="T48" fmla="*/ 21 w 255"/>
                <a:gd name="T49" fmla="*/ 107 h 178"/>
                <a:gd name="T50" fmla="*/ 9 w 255"/>
                <a:gd name="T51" fmla="*/ 78 h 178"/>
                <a:gd name="T52" fmla="*/ 0 w 255"/>
                <a:gd name="T53" fmla="*/ 43 h 178"/>
                <a:gd name="T54" fmla="*/ 1 w 255"/>
                <a:gd name="T55" fmla="*/ 46 h 178"/>
                <a:gd name="T56" fmla="*/ 5 w 255"/>
                <a:gd name="T57" fmla="*/ 52 h 178"/>
                <a:gd name="T58" fmla="*/ 10 w 255"/>
                <a:gd name="T59" fmla="*/ 64 h 178"/>
                <a:gd name="T60" fmla="*/ 19 w 255"/>
                <a:gd name="T61" fmla="*/ 77 h 178"/>
                <a:gd name="T62" fmla="*/ 32 w 255"/>
                <a:gd name="T63" fmla="*/ 91 h 178"/>
                <a:gd name="T64" fmla="*/ 47 w 255"/>
                <a:gd name="T65" fmla="*/ 105 h 178"/>
                <a:gd name="T66" fmla="*/ 65 w 255"/>
                <a:gd name="T67" fmla="*/ 117 h 178"/>
                <a:gd name="T68" fmla="*/ 87 w 255"/>
                <a:gd name="T69" fmla="*/ 127 h 178"/>
                <a:gd name="T70" fmla="*/ 112 w 255"/>
                <a:gd name="T71" fmla="*/ 134 h 178"/>
                <a:gd name="T72" fmla="*/ 108 w 255"/>
                <a:gd name="T73" fmla="*/ 133 h 178"/>
                <a:gd name="T74" fmla="*/ 100 w 255"/>
                <a:gd name="T75" fmla="*/ 127 h 178"/>
                <a:gd name="T76" fmla="*/ 87 w 255"/>
                <a:gd name="T77" fmla="*/ 121 h 178"/>
                <a:gd name="T78" fmla="*/ 73 w 255"/>
                <a:gd name="T79" fmla="*/ 111 h 178"/>
                <a:gd name="T80" fmla="*/ 57 w 255"/>
                <a:gd name="T81" fmla="*/ 98 h 178"/>
                <a:gd name="T82" fmla="*/ 42 w 255"/>
                <a:gd name="T83" fmla="*/ 82 h 178"/>
                <a:gd name="T84" fmla="*/ 27 w 255"/>
                <a:gd name="T85" fmla="*/ 64 h 178"/>
                <a:gd name="T86" fmla="*/ 16 w 255"/>
                <a:gd name="T87" fmla="*/ 43 h 178"/>
                <a:gd name="T88" fmla="*/ 9 w 255"/>
                <a:gd name="T89" fmla="*/ 20 h 178"/>
                <a:gd name="T90" fmla="*/ 12 w 255"/>
                <a:gd name="T91" fmla="*/ 20 h 178"/>
                <a:gd name="T92" fmla="*/ 17 w 255"/>
                <a:gd name="T93" fmla="*/ 17 h 178"/>
                <a:gd name="T94" fmla="*/ 26 w 255"/>
                <a:gd name="T95" fmla="*/ 13 h 178"/>
                <a:gd name="T96" fmla="*/ 39 w 255"/>
                <a:gd name="T97" fmla="*/ 9 h 178"/>
                <a:gd name="T98" fmla="*/ 53 w 255"/>
                <a:gd name="T99" fmla="*/ 5 h 178"/>
                <a:gd name="T100" fmla="*/ 70 w 255"/>
                <a:gd name="T101" fmla="*/ 3 h 178"/>
                <a:gd name="T102" fmla="*/ 88 w 255"/>
                <a:gd name="T10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8">
                  <a:moveTo>
                    <a:pt x="88" y="0"/>
                  </a:moveTo>
                  <a:lnTo>
                    <a:pt x="108" y="2"/>
                  </a:lnTo>
                  <a:lnTo>
                    <a:pt x="129" y="4"/>
                  </a:lnTo>
                  <a:lnTo>
                    <a:pt x="149" y="11"/>
                  </a:lnTo>
                  <a:lnTo>
                    <a:pt x="169" y="21"/>
                  </a:lnTo>
                  <a:lnTo>
                    <a:pt x="190" y="35"/>
                  </a:lnTo>
                  <a:lnTo>
                    <a:pt x="208" y="56"/>
                  </a:lnTo>
                  <a:lnTo>
                    <a:pt x="226" y="81"/>
                  </a:lnTo>
                  <a:lnTo>
                    <a:pt x="242" y="112"/>
                  </a:lnTo>
                  <a:lnTo>
                    <a:pt x="255" y="151"/>
                  </a:lnTo>
                  <a:lnTo>
                    <a:pt x="253" y="152"/>
                  </a:lnTo>
                  <a:lnTo>
                    <a:pt x="247" y="155"/>
                  </a:lnTo>
                  <a:lnTo>
                    <a:pt x="238" y="159"/>
                  </a:lnTo>
                  <a:lnTo>
                    <a:pt x="225" y="163"/>
                  </a:lnTo>
                  <a:lnTo>
                    <a:pt x="209" y="168"/>
                  </a:lnTo>
                  <a:lnTo>
                    <a:pt x="192" y="172"/>
                  </a:lnTo>
                  <a:lnTo>
                    <a:pt x="173" y="176"/>
                  </a:lnTo>
                  <a:lnTo>
                    <a:pt x="153" y="178"/>
                  </a:lnTo>
                  <a:lnTo>
                    <a:pt x="133" y="178"/>
                  </a:lnTo>
                  <a:lnTo>
                    <a:pt x="112" y="176"/>
                  </a:lnTo>
                  <a:lnTo>
                    <a:pt x="91" y="169"/>
                  </a:lnTo>
                  <a:lnTo>
                    <a:pt x="71" y="160"/>
                  </a:lnTo>
                  <a:lnTo>
                    <a:pt x="52" y="147"/>
                  </a:lnTo>
                  <a:lnTo>
                    <a:pt x="35" y="129"/>
                  </a:lnTo>
                  <a:lnTo>
                    <a:pt x="21" y="107"/>
                  </a:lnTo>
                  <a:lnTo>
                    <a:pt x="9" y="78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5" y="52"/>
                  </a:lnTo>
                  <a:lnTo>
                    <a:pt x="10" y="64"/>
                  </a:lnTo>
                  <a:lnTo>
                    <a:pt x="19" y="77"/>
                  </a:lnTo>
                  <a:lnTo>
                    <a:pt x="32" y="91"/>
                  </a:lnTo>
                  <a:lnTo>
                    <a:pt x="47" y="105"/>
                  </a:lnTo>
                  <a:lnTo>
                    <a:pt x="65" y="117"/>
                  </a:lnTo>
                  <a:lnTo>
                    <a:pt x="87" y="127"/>
                  </a:lnTo>
                  <a:lnTo>
                    <a:pt x="112" y="134"/>
                  </a:lnTo>
                  <a:lnTo>
                    <a:pt x="108" y="133"/>
                  </a:lnTo>
                  <a:lnTo>
                    <a:pt x="100" y="127"/>
                  </a:lnTo>
                  <a:lnTo>
                    <a:pt x="87" y="121"/>
                  </a:lnTo>
                  <a:lnTo>
                    <a:pt x="73" y="111"/>
                  </a:lnTo>
                  <a:lnTo>
                    <a:pt x="57" y="98"/>
                  </a:lnTo>
                  <a:lnTo>
                    <a:pt x="42" y="82"/>
                  </a:lnTo>
                  <a:lnTo>
                    <a:pt x="27" y="64"/>
                  </a:lnTo>
                  <a:lnTo>
                    <a:pt x="16" y="43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7" y="17"/>
                  </a:lnTo>
                  <a:lnTo>
                    <a:pt x="26" y="13"/>
                  </a:lnTo>
                  <a:lnTo>
                    <a:pt x="39" y="9"/>
                  </a:lnTo>
                  <a:lnTo>
                    <a:pt x="53" y="5"/>
                  </a:lnTo>
                  <a:lnTo>
                    <a:pt x="70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任意多边形: 形状 44"/>
            <p:cNvSpPr>
              <a:spLocks/>
            </p:cNvSpPr>
            <p:nvPr/>
          </p:nvSpPr>
          <p:spPr bwMode="auto">
            <a:xfrm>
              <a:off x="4392265" y="3734594"/>
              <a:ext cx="406400" cy="279400"/>
            </a:xfrm>
            <a:custGeom>
              <a:avLst/>
              <a:gdLst>
                <a:gd name="T0" fmla="*/ 89 w 256"/>
                <a:gd name="T1" fmla="*/ 0 h 176"/>
                <a:gd name="T2" fmla="*/ 109 w 256"/>
                <a:gd name="T3" fmla="*/ 0 h 176"/>
                <a:gd name="T4" fmla="*/ 128 w 256"/>
                <a:gd name="T5" fmla="*/ 3 h 176"/>
                <a:gd name="T6" fmla="*/ 149 w 256"/>
                <a:gd name="T7" fmla="*/ 10 h 176"/>
                <a:gd name="T8" fmla="*/ 170 w 256"/>
                <a:gd name="T9" fmla="*/ 20 h 176"/>
                <a:gd name="T10" fmla="*/ 190 w 256"/>
                <a:gd name="T11" fmla="*/ 35 h 176"/>
                <a:gd name="T12" fmla="*/ 209 w 256"/>
                <a:gd name="T13" fmla="*/ 54 h 176"/>
                <a:gd name="T14" fmla="*/ 226 w 256"/>
                <a:gd name="T15" fmla="*/ 80 h 176"/>
                <a:gd name="T16" fmla="*/ 243 w 256"/>
                <a:gd name="T17" fmla="*/ 111 h 176"/>
                <a:gd name="T18" fmla="*/ 256 w 256"/>
                <a:gd name="T19" fmla="*/ 149 h 176"/>
                <a:gd name="T20" fmla="*/ 253 w 256"/>
                <a:gd name="T21" fmla="*/ 150 h 176"/>
                <a:gd name="T22" fmla="*/ 248 w 256"/>
                <a:gd name="T23" fmla="*/ 153 h 176"/>
                <a:gd name="T24" fmla="*/ 238 w 256"/>
                <a:gd name="T25" fmla="*/ 157 h 176"/>
                <a:gd name="T26" fmla="*/ 225 w 256"/>
                <a:gd name="T27" fmla="*/ 162 h 176"/>
                <a:gd name="T28" fmla="*/ 210 w 256"/>
                <a:gd name="T29" fmla="*/ 167 h 176"/>
                <a:gd name="T30" fmla="*/ 193 w 256"/>
                <a:gd name="T31" fmla="*/ 171 h 176"/>
                <a:gd name="T32" fmla="*/ 174 w 256"/>
                <a:gd name="T33" fmla="*/ 175 h 176"/>
                <a:gd name="T34" fmla="*/ 154 w 256"/>
                <a:gd name="T35" fmla="*/ 176 h 176"/>
                <a:gd name="T36" fmla="*/ 134 w 256"/>
                <a:gd name="T37" fmla="*/ 176 h 176"/>
                <a:gd name="T38" fmla="*/ 113 w 256"/>
                <a:gd name="T39" fmla="*/ 174 h 176"/>
                <a:gd name="T40" fmla="*/ 92 w 256"/>
                <a:gd name="T41" fmla="*/ 168 h 176"/>
                <a:gd name="T42" fmla="*/ 71 w 256"/>
                <a:gd name="T43" fmla="*/ 159 h 176"/>
                <a:gd name="T44" fmla="*/ 53 w 256"/>
                <a:gd name="T45" fmla="*/ 146 h 176"/>
                <a:gd name="T46" fmla="*/ 36 w 256"/>
                <a:gd name="T47" fmla="*/ 128 h 176"/>
                <a:gd name="T48" fmla="*/ 22 w 256"/>
                <a:gd name="T49" fmla="*/ 105 h 176"/>
                <a:gd name="T50" fmla="*/ 9 w 256"/>
                <a:gd name="T51" fmla="*/ 76 h 176"/>
                <a:gd name="T52" fmla="*/ 0 w 256"/>
                <a:gd name="T53" fmla="*/ 41 h 176"/>
                <a:gd name="T54" fmla="*/ 1 w 256"/>
                <a:gd name="T55" fmla="*/ 44 h 176"/>
                <a:gd name="T56" fmla="*/ 5 w 256"/>
                <a:gd name="T57" fmla="*/ 51 h 176"/>
                <a:gd name="T58" fmla="*/ 11 w 256"/>
                <a:gd name="T59" fmla="*/ 62 h 176"/>
                <a:gd name="T60" fmla="*/ 21 w 256"/>
                <a:gd name="T61" fmla="*/ 75 h 176"/>
                <a:gd name="T62" fmla="*/ 32 w 256"/>
                <a:gd name="T63" fmla="*/ 89 h 176"/>
                <a:gd name="T64" fmla="*/ 48 w 256"/>
                <a:gd name="T65" fmla="*/ 103 h 176"/>
                <a:gd name="T66" fmla="*/ 66 w 256"/>
                <a:gd name="T67" fmla="*/ 116 h 176"/>
                <a:gd name="T68" fmla="*/ 87 w 256"/>
                <a:gd name="T69" fmla="*/ 127 h 176"/>
                <a:gd name="T70" fmla="*/ 112 w 256"/>
                <a:gd name="T71" fmla="*/ 133 h 176"/>
                <a:gd name="T72" fmla="*/ 109 w 256"/>
                <a:gd name="T73" fmla="*/ 131 h 176"/>
                <a:gd name="T74" fmla="*/ 100 w 256"/>
                <a:gd name="T75" fmla="*/ 127 h 176"/>
                <a:gd name="T76" fmla="*/ 88 w 256"/>
                <a:gd name="T77" fmla="*/ 119 h 176"/>
                <a:gd name="T78" fmla="*/ 74 w 256"/>
                <a:gd name="T79" fmla="*/ 109 h 176"/>
                <a:gd name="T80" fmla="*/ 57 w 256"/>
                <a:gd name="T81" fmla="*/ 96 h 176"/>
                <a:gd name="T82" fmla="*/ 41 w 256"/>
                <a:gd name="T83" fmla="*/ 80 h 176"/>
                <a:gd name="T84" fmla="*/ 27 w 256"/>
                <a:gd name="T85" fmla="*/ 62 h 176"/>
                <a:gd name="T86" fmla="*/ 17 w 256"/>
                <a:gd name="T87" fmla="*/ 42 h 176"/>
                <a:gd name="T88" fmla="*/ 10 w 256"/>
                <a:gd name="T89" fmla="*/ 19 h 176"/>
                <a:gd name="T90" fmla="*/ 11 w 256"/>
                <a:gd name="T91" fmla="*/ 18 h 176"/>
                <a:gd name="T92" fmla="*/ 18 w 256"/>
                <a:gd name="T93" fmla="*/ 15 h 176"/>
                <a:gd name="T94" fmla="*/ 27 w 256"/>
                <a:gd name="T95" fmla="*/ 11 h 176"/>
                <a:gd name="T96" fmla="*/ 39 w 256"/>
                <a:gd name="T97" fmla="*/ 7 h 176"/>
                <a:gd name="T98" fmla="*/ 54 w 256"/>
                <a:gd name="T99" fmla="*/ 3 h 176"/>
                <a:gd name="T100" fmla="*/ 70 w 256"/>
                <a:gd name="T101" fmla="*/ 1 h 176"/>
                <a:gd name="T102" fmla="*/ 89 w 256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6">
                  <a:moveTo>
                    <a:pt x="89" y="0"/>
                  </a:moveTo>
                  <a:lnTo>
                    <a:pt x="109" y="0"/>
                  </a:lnTo>
                  <a:lnTo>
                    <a:pt x="128" y="3"/>
                  </a:lnTo>
                  <a:lnTo>
                    <a:pt x="149" y="10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4"/>
                  </a:lnTo>
                  <a:lnTo>
                    <a:pt x="226" y="80"/>
                  </a:lnTo>
                  <a:lnTo>
                    <a:pt x="243" y="111"/>
                  </a:lnTo>
                  <a:lnTo>
                    <a:pt x="256" y="149"/>
                  </a:lnTo>
                  <a:lnTo>
                    <a:pt x="253" y="150"/>
                  </a:lnTo>
                  <a:lnTo>
                    <a:pt x="248" y="153"/>
                  </a:lnTo>
                  <a:lnTo>
                    <a:pt x="238" y="157"/>
                  </a:lnTo>
                  <a:lnTo>
                    <a:pt x="225" y="162"/>
                  </a:lnTo>
                  <a:lnTo>
                    <a:pt x="210" y="167"/>
                  </a:lnTo>
                  <a:lnTo>
                    <a:pt x="193" y="171"/>
                  </a:lnTo>
                  <a:lnTo>
                    <a:pt x="174" y="175"/>
                  </a:lnTo>
                  <a:lnTo>
                    <a:pt x="154" y="176"/>
                  </a:lnTo>
                  <a:lnTo>
                    <a:pt x="134" y="176"/>
                  </a:lnTo>
                  <a:lnTo>
                    <a:pt x="113" y="174"/>
                  </a:lnTo>
                  <a:lnTo>
                    <a:pt x="92" y="168"/>
                  </a:lnTo>
                  <a:lnTo>
                    <a:pt x="71" y="159"/>
                  </a:lnTo>
                  <a:lnTo>
                    <a:pt x="53" y="146"/>
                  </a:lnTo>
                  <a:lnTo>
                    <a:pt x="36" y="128"/>
                  </a:lnTo>
                  <a:lnTo>
                    <a:pt x="22" y="105"/>
                  </a:lnTo>
                  <a:lnTo>
                    <a:pt x="9" y="76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51"/>
                  </a:lnTo>
                  <a:lnTo>
                    <a:pt x="11" y="62"/>
                  </a:lnTo>
                  <a:lnTo>
                    <a:pt x="21" y="75"/>
                  </a:lnTo>
                  <a:lnTo>
                    <a:pt x="32" y="89"/>
                  </a:lnTo>
                  <a:lnTo>
                    <a:pt x="48" y="103"/>
                  </a:lnTo>
                  <a:lnTo>
                    <a:pt x="66" y="116"/>
                  </a:lnTo>
                  <a:lnTo>
                    <a:pt x="87" y="127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8" y="119"/>
                  </a:lnTo>
                  <a:lnTo>
                    <a:pt x="74" y="109"/>
                  </a:lnTo>
                  <a:lnTo>
                    <a:pt x="57" y="96"/>
                  </a:lnTo>
                  <a:lnTo>
                    <a:pt x="41" y="80"/>
                  </a:lnTo>
                  <a:lnTo>
                    <a:pt x="27" y="62"/>
                  </a:lnTo>
                  <a:lnTo>
                    <a:pt x="17" y="42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8" y="15"/>
                  </a:lnTo>
                  <a:lnTo>
                    <a:pt x="27" y="11"/>
                  </a:lnTo>
                  <a:lnTo>
                    <a:pt x="39" y="7"/>
                  </a:lnTo>
                  <a:lnTo>
                    <a:pt x="54" y="3"/>
                  </a:lnTo>
                  <a:lnTo>
                    <a:pt x="70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45"/>
            <p:cNvSpPr>
              <a:spLocks/>
            </p:cNvSpPr>
            <p:nvPr/>
          </p:nvSpPr>
          <p:spPr bwMode="auto">
            <a:xfrm>
              <a:off x="3800128" y="3780631"/>
              <a:ext cx="406400" cy="280988"/>
            </a:xfrm>
            <a:custGeom>
              <a:avLst/>
              <a:gdLst>
                <a:gd name="T0" fmla="*/ 101 w 256"/>
                <a:gd name="T1" fmla="*/ 0 h 177"/>
                <a:gd name="T2" fmla="*/ 122 w 256"/>
                <a:gd name="T3" fmla="*/ 0 h 177"/>
                <a:gd name="T4" fmla="*/ 143 w 256"/>
                <a:gd name="T5" fmla="*/ 3 h 177"/>
                <a:gd name="T6" fmla="*/ 163 w 256"/>
                <a:gd name="T7" fmla="*/ 8 h 177"/>
                <a:gd name="T8" fmla="*/ 184 w 256"/>
                <a:gd name="T9" fmla="*/ 17 h 177"/>
                <a:gd name="T10" fmla="*/ 202 w 256"/>
                <a:gd name="T11" fmla="*/ 30 h 177"/>
                <a:gd name="T12" fmla="*/ 219 w 256"/>
                <a:gd name="T13" fmla="*/ 48 h 177"/>
                <a:gd name="T14" fmla="*/ 234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4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8 w 256"/>
                <a:gd name="T31" fmla="*/ 73 h 177"/>
                <a:gd name="T32" fmla="*/ 189 w 256"/>
                <a:gd name="T33" fmla="*/ 60 h 177"/>
                <a:gd name="T34" fmla="*/ 169 w 256"/>
                <a:gd name="T35" fmla="*/ 50 h 177"/>
                <a:gd name="T36" fmla="*/ 144 w 256"/>
                <a:gd name="T37" fmla="*/ 43 h 177"/>
                <a:gd name="T38" fmla="*/ 147 w 256"/>
                <a:gd name="T39" fmla="*/ 46 h 177"/>
                <a:gd name="T40" fmla="*/ 156 w 256"/>
                <a:gd name="T41" fmla="*/ 50 h 177"/>
                <a:gd name="T42" fmla="*/ 167 w 256"/>
                <a:gd name="T43" fmla="*/ 58 h 177"/>
                <a:gd name="T44" fmla="*/ 182 w 256"/>
                <a:gd name="T45" fmla="*/ 68 h 177"/>
                <a:gd name="T46" fmla="*/ 199 w 256"/>
                <a:gd name="T47" fmla="*/ 81 h 177"/>
                <a:gd name="T48" fmla="*/ 214 w 256"/>
                <a:gd name="T49" fmla="*/ 96 h 177"/>
                <a:gd name="T50" fmla="*/ 228 w 256"/>
                <a:gd name="T51" fmla="*/ 115 h 177"/>
                <a:gd name="T52" fmla="*/ 239 w 256"/>
                <a:gd name="T53" fmla="*/ 135 h 177"/>
                <a:gd name="T54" fmla="*/ 245 w 256"/>
                <a:gd name="T55" fmla="*/ 157 h 177"/>
                <a:gd name="T56" fmla="*/ 244 w 256"/>
                <a:gd name="T57" fmla="*/ 159 h 177"/>
                <a:gd name="T58" fmla="*/ 238 w 256"/>
                <a:gd name="T59" fmla="*/ 161 h 177"/>
                <a:gd name="T60" fmla="*/ 228 w 256"/>
                <a:gd name="T61" fmla="*/ 165 h 177"/>
                <a:gd name="T62" fmla="*/ 217 w 256"/>
                <a:gd name="T63" fmla="*/ 169 h 177"/>
                <a:gd name="T64" fmla="*/ 201 w 256"/>
                <a:gd name="T65" fmla="*/ 173 h 177"/>
                <a:gd name="T66" fmla="*/ 186 w 256"/>
                <a:gd name="T67" fmla="*/ 176 h 177"/>
                <a:gd name="T68" fmla="*/ 166 w 256"/>
                <a:gd name="T69" fmla="*/ 177 h 177"/>
                <a:gd name="T70" fmla="*/ 147 w 256"/>
                <a:gd name="T71" fmla="*/ 177 h 177"/>
                <a:gd name="T72" fmla="*/ 127 w 256"/>
                <a:gd name="T73" fmla="*/ 173 h 177"/>
                <a:gd name="T74" fmla="*/ 106 w 256"/>
                <a:gd name="T75" fmla="*/ 167 h 177"/>
                <a:gd name="T76" fmla="*/ 86 w 256"/>
                <a:gd name="T77" fmla="*/ 156 h 177"/>
                <a:gd name="T78" fmla="*/ 66 w 256"/>
                <a:gd name="T79" fmla="*/ 142 h 177"/>
                <a:gd name="T80" fmla="*/ 47 w 256"/>
                <a:gd name="T81" fmla="*/ 122 h 177"/>
                <a:gd name="T82" fmla="*/ 28 w 256"/>
                <a:gd name="T83" fmla="*/ 96 h 177"/>
                <a:gd name="T84" fmla="*/ 13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8 w 256"/>
                <a:gd name="T91" fmla="*/ 24 h 177"/>
                <a:gd name="T92" fmla="*/ 18 w 256"/>
                <a:gd name="T93" fmla="*/ 20 h 177"/>
                <a:gd name="T94" fmla="*/ 30 w 256"/>
                <a:gd name="T95" fmla="*/ 15 h 177"/>
                <a:gd name="T96" fmla="*/ 45 w 256"/>
                <a:gd name="T97" fmla="*/ 9 h 177"/>
                <a:gd name="T98" fmla="*/ 62 w 256"/>
                <a:gd name="T99" fmla="*/ 6 h 177"/>
                <a:gd name="T100" fmla="*/ 82 w 256"/>
                <a:gd name="T101" fmla="*/ 3 h 177"/>
                <a:gd name="T102" fmla="*/ 101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3" y="8"/>
                  </a:lnTo>
                  <a:lnTo>
                    <a:pt x="184" y="17"/>
                  </a:lnTo>
                  <a:lnTo>
                    <a:pt x="202" y="30"/>
                  </a:lnTo>
                  <a:lnTo>
                    <a:pt x="219" y="48"/>
                  </a:lnTo>
                  <a:lnTo>
                    <a:pt x="234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4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8" y="73"/>
                  </a:lnTo>
                  <a:lnTo>
                    <a:pt x="189" y="60"/>
                  </a:lnTo>
                  <a:lnTo>
                    <a:pt x="169" y="50"/>
                  </a:lnTo>
                  <a:lnTo>
                    <a:pt x="144" y="43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7" y="58"/>
                  </a:lnTo>
                  <a:lnTo>
                    <a:pt x="182" y="68"/>
                  </a:lnTo>
                  <a:lnTo>
                    <a:pt x="199" y="81"/>
                  </a:lnTo>
                  <a:lnTo>
                    <a:pt x="214" y="96"/>
                  </a:lnTo>
                  <a:lnTo>
                    <a:pt x="228" y="115"/>
                  </a:lnTo>
                  <a:lnTo>
                    <a:pt x="239" y="135"/>
                  </a:lnTo>
                  <a:lnTo>
                    <a:pt x="245" y="157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8" y="165"/>
                  </a:lnTo>
                  <a:lnTo>
                    <a:pt x="217" y="169"/>
                  </a:lnTo>
                  <a:lnTo>
                    <a:pt x="201" y="173"/>
                  </a:lnTo>
                  <a:lnTo>
                    <a:pt x="186" y="176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7" y="173"/>
                  </a:lnTo>
                  <a:lnTo>
                    <a:pt x="106" y="167"/>
                  </a:lnTo>
                  <a:lnTo>
                    <a:pt x="86" y="156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8" y="24"/>
                  </a:lnTo>
                  <a:lnTo>
                    <a:pt x="18" y="20"/>
                  </a:lnTo>
                  <a:lnTo>
                    <a:pt x="30" y="15"/>
                  </a:lnTo>
                  <a:lnTo>
                    <a:pt x="45" y="9"/>
                  </a:lnTo>
                  <a:lnTo>
                    <a:pt x="62" y="6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46"/>
            <p:cNvSpPr>
              <a:spLocks/>
            </p:cNvSpPr>
            <p:nvPr/>
          </p:nvSpPr>
          <p:spPr bwMode="auto">
            <a:xfrm>
              <a:off x="3441353" y="43029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4 w 175"/>
                <a:gd name="T7" fmla="*/ 6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7 h 266"/>
                <a:gd name="T14" fmla="*/ 122 w 175"/>
                <a:gd name="T15" fmla="*/ 37 h 266"/>
                <a:gd name="T16" fmla="*/ 135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6 w 175"/>
                <a:gd name="T23" fmla="*/ 100 h 266"/>
                <a:gd name="T24" fmla="*/ 172 w 175"/>
                <a:gd name="T25" fmla="*/ 121 h 266"/>
                <a:gd name="T26" fmla="*/ 175 w 175"/>
                <a:gd name="T27" fmla="*/ 145 h 266"/>
                <a:gd name="T28" fmla="*/ 174 w 175"/>
                <a:gd name="T29" fmla="*/ 171 h 266"/>
                <a:gd name="T30" fmla="*/ 167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3 h 266"/>
                <a:gd name="T40" fmla="*/ 122 w 175"/>
                <a:gd name="T41" fmla="*/ 259 h 266"/>
                <a:gd name="T42" fmla="*/ 109 w 175"/>
                <a:gd name="T43" fmla="*/ 253 h 266"/>
                <a:gd name="T44" fmla="*/ 96 w 175"/>
                <a:gd name="T45" fmla="*/ 247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2 h 266"/>
                <a:gd name="T56" fmla="*/ 10 w 175"/>
                <a:gd name="T57" fmla="*/ 163 h 266"/>
                <a:gd name="T58" fmla="*/ 3 w 175"/>
                <a:gd name="T59" fmla="*/ 143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28 w 175"/>
                <a:gd name="T75" fmla="*/ 32 h 266"/>
                <a:gd name="T76" fmla="*/ 26 w 175"/>
                <a:gd name="T77" fmla="*/ 48 h 266"/>
                <a:gd name="T78" fmla="*/ 24 w 175"/>
                <a:gd name="T79" fmla="*/ 66 h 266"/>
                <a:gd name="T80" fmla="*/ 24 w 175"/>
                <a:gd name="T81" fmla="*/ 87 h 266"/>
                <a:gd name="T82" fmla="*/ 28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6 w 175"/>
                <a:gd name="T91" fmla="*/ 140 h 266"/>
                <a:gd name="T92" fmla="*/ 42 w 175"/>
                <a:gd name="T93" fmla="*/ 127 h 266"/>
                <a:gd name="T94" fmla="*/ 39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1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7"/>
                  </a:lnTo>
                  <a:lnTo>
                    <a:pt x="122" y="37"/>
                  </a:lnTo>
                  <a:lnTo>
                    <a:pt x="135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6" y="100"/>
                  </a:lnTo>
                  <a:lnTo>
                    <a:pt x="172" y="121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7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3"/>
                  </a:lnTo>
                  <a:lnTo>
                    <a:pt x="122" y="259"/>
                  </a:lnTo>
                  <a:lnTo>
                    <a:pt x="109" y="253"/>
                  </a:lnTo>
                  <a:lnTo>
                    <a:pt x="96" y="247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2"/>
                  </a:lnTo>
                  <a:lnTo>
                    <a:pt x="10" y="163"/>
                  </a:lnTo>
                  <a:lnTo>
                    <a:pt x="3" y="143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28" y="32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4" y="87"/>
                  </a:lnTo>
                  <a:lnTo>
                    <a:pt x="28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6" y="140"/>
                  </a:lnTo>
                  <a:lnTo>
                    <a:pt x="42" y="127"/>
                  </a:lnTo>
                  <a:lnTo>
                    <a:pt x="39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任意多边形: 形状 47"/>
            <p:cNvSpPr>
              <a:spLocks/>
            </p:cNvSpPr>
            <p:nvPr/>
          </p:nvSpPr>
          <p:spPr bwMode="auto">
            <a:xfrm>
              <a:off x="4566890" y="4553744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8 w 256"/>
                <a:gd name="T3" fmla="*/ 0 h 177"/>
                <a:gd name="T4" fmla="*/ 129 w 256"/>
                <a:gd name="T5" fmla="*/ 3 h 177"/>
                <a:gd name="T6" fmla="*/ 150 w 256"/>
                <a:gd name="T7" fmla="*/ 9 h 177"/>
                <a:gd name="T8" fmla="*/ 170 w 256"/>
                <a:gd name="T9" fmla="*/ 20 h 177"/>
                <a:gd name="T10" fmla="*/ 190 w 256"/>
                <a:gd name="T11" fmla="*/ 35 h 177"/>
                <a:gd name="T12" fmla="*/ 209 w 256"/>
                <a:gd name="T13" fmla="*/ 55 h 177"/>
                <a:gd name="T14" fmla="*/ 226 w 256"/>
                <a:gd name="T15" fmla="*/ 79 h 177"/>
                <a:gd name="T16" fmla="*/ 242 w 256"/>
                <a:gd name="T17" fmla="*/ 112 h 177"/>
                <a:gd name="T18" fmla="*/ 256 w 256"/>
                <a:gd name="T19" fmla="*/ 150 h 177"/>
                <a:gd name="T20" fmla="*/ 254 w 256"/>
                <a:gd name="T21" fmla="*/ 151 h 177"/>
                <a:gd name="T22" fmla="*/ 247 w 256"/>
                <a:gd name="T23" fmla="*/ 153 h 177"/>
                <a:gd name="T24" fmla="*/ 238 w 256"/>
                <a:gd name="T25" fmla="*/ 157 h 177"/>
                <a:gd name="T26" fmla="*/ 225 w 256"/>
                <a:gd name="T27" fmla="*/ 163 h 177"/>
                <a:gd name="T28" fmla="*/ 211 w 256"/>
                <a:gd name="T29" fmla="*/ 166 h 177"/>
                <a:gd name="T30" fmla="*/ 193 w 256"/>
                <a:gd name="T31" fmla="*/ 172 h 177"/>
                <a:gd name="T32" fmla="*/ 174 w 256"/>
                <a:gd name="T33" fmla="*/ 174 h 177"/>
                <a:gd name="T34" fmla="*/ 154 w 256"/>
                <a:gd name="T35" fmla="*/ 177 h 177"/>
                <a:gd name="T36" fmla="*/ 134 w 256"/>
                <a:gd name="T37" fmla="*/ 177 h 177"/>
                <a:gd name="T38" fmla="*/ 112 w 256"/>
                <a:gd name="T39" fmla="*/ 174 h 177"/>
                <a:gd name="T40" fmla="*/ 92 w 256"/>
                <a:gd name="T41" fmla="*/ 168 h 177"/>
                <a:gd name="T42" fmla="*/ 72 w 256"/>
                <a:gd name="T43" fmla="*/ 159 h 177"/>
                <a:gd name="T44" fmla="*/ 54 w 256"/>
                <a:gd name="T45" fmla="*/ 146 h 177"/>
                <a:gd name="T46" fmla="*/ 37 w 256"/>
                <a:gd name="T47" fmla="*/ 127 h 177"/>
                <a:gd name="T48" fmla="*/ 22 w 256"/>
                <a:gd name="T49" fmla="*/ 105 h 177"/>
                <a:gd name="T50" fmla="*/ 9 w 256"/>
                <a:gd name="T51" fmla="*/ 77 h 177"/>
                <a:gd name="T52" fmla="*/ 0 w 256"/>
                <a:gd name="T53" fmla="*/ 42 h 177"/>
                <a:gd name="T54" fmla="*/ 2 w 256"/>
                <a:gd name="T55" fmla="*/ 44 h 177"/>
                <a:gd name="T56" fmla="*/ 5 w 256"/>
                <a:gd name="T57" fmla="*/ 52 h 177"/>
                <a:gd name="T58" fmla="*/ 12 w 256"/>
                <a:gd name="T59" fmla="*/ 63 h 177"/>
                <a:gd name="T60" fmla="*/ 21 w 256"/>
                <a:gd name="T61" fmla="*/ 76 h 177"/>
                <a:gd name="T62" fmla="*/ 33 w 256"/>
                <a:gd name="T63" fmla="*/ 90 h 177"/>
                <a:gd name="T64" fmla="*/ 48 w 256"/>
                <a:gd name="T65" fmla="*/ 104 h 177"/>
                <a:gd name="T66" fmla="*/ 65 w 256"/>
                <a:gd name="T67" fmla="*/ 117 h 177"/>
                <a:gd name="T68" fmla="*/ 87 w 256"/>
                <a:gd name="T69" fmla="*/ 126 h 177"/>
                <a:gd name="T70" fmla="*/ 112 w 256"/>
                <a:gd name="T71" fmla="*/ 133 h 177"/>
                <a:gd name="T72" fmla="*/ 109 w 256"/>
                <a:gd name="T73" fmla="*/ 131 h 177"/>
                <a:gd name="T74" fmla="*/ 100 w 256"/>
                <a:gd name="T75" fmla="*/ 127 h 177"/>
                <a:gd name="T76" fmla="*/ 89 w 256"/>
                <a:gd name="T77" fmla="*/ 120 h 177"/>
                <a:gd name="T78" fmla="*/ 73 w 256"/>
                <a:gd name="T79" fmla="*/ 109 h 177"/>
                <a:gd name="T80" fmla="*/ 57 w 256"/>
                <a:gd name="T81" fmla="*/ 96 h 177"/>
                <a:gd name="T82" fmla="*/ 42 w 256"/>
                <a:gd name="T83" fmla="*/ 81 h 177"/>
                <a:gd name="T84" fmla="*/ 28 w 256"/>
                <a:gd name="T85" fmla="*/ 63 h 177"/>
                <a:gd name="T86" fmla="*/ 17 w 256"/>
                <a:gd name="T87" fmla="*/ 42 h 177"/>
                <a:gd name="T88" fmla="*/ 11 w 256"/>
                <a:gd name="T89" fmla="*/ 18 h 177"/>
                <a:gd name="T90" fmla="*/ 12 w 256"/>
                <a:gd name="T91" fmla="*/ 18 h 177"/>
                <a:gd name="T92" fmla="*/ 18 w 256"/>
                <a:gd name="T93" fmla="*/ 16 h 177"/>
                <a:gd name="T94" fmla="*/ 28 w 256"/>
                <a:gd name="T95" fmla="*/ 12 h 177"/>
                <a:gd name="T96" fmla="*/ 39 w 256"/>
                <a:gd name="T97" fmla="*/ 8 h 177"/>
                <a:gd name="T98" fmla="*/ 54 w 256"/>
                <a:gd name="T99" fmla="*/ 4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8" y="0"/>
                  </a:lnTo>
                  <a:lnTo>
                    <a:pt x="129" y="3"/>
                  </a:lnTo>
                  <a:lnTo>
                    <a:pt x="150" y="9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6" y="79"/>
                  </a:lnTo>
                  <a:lnTo>
                    <a:pt x="242" y="112"/>
                  </a:lnTo>
                  <a:lnTo>
                    <a:pt x="256" y="150"/>
                  </a:lnTo>
                  <a:lnTo>
                    <a:pt x="254" y="151"/>
                  </a:lnTo>
                  <a:lnTo>
                    <a:pt x="247" y="153"/>
                  </a:lnTo>
                  <a:lnTo>
                    <a:pt x="238" y="157"/>
                  </a:lnTo>
                  <a:lnTo>
                    <a:pt x="225" y="163"/>
                  </a:lnTo>
                  <a:lnTo>
                    <a:pt x="211" y="166"/>
                  </a:lnTo>
                  <a:lnTo>
                    <a:pt x="193" y="172"/>
                  </a:lnTo>
                  <a:lnTo>
                    <a:pt x="174" y="174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2" y="174"/>
                  </a:lnTo>
                  <a:lnTo>
                    <a:pt x="92" y="168"/>
                  </a:lnTo>
                  <a:lnTo>
                    <a:pt x="72" y="159"/>
                  </a:lnTo>
                  <a:lnTo>
                    <a:pt x="54" y="146"/>
                  </a:lnTo>
                  <a:lnTo>
                    <a:pt x="37" y="127"/>
                  </a:lnTo>
                  <a:lnTo>
                    <a:pt x="22" y="105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5" y="52"/>
                  </a:lnTo>
                  <a:lnTo>
                    <a:pt x="12" y="63"/>
                  </a:lnTo>
                  <a:lnTo>
                    <a:pt x="21" y="76"/>
                  </a:lnTo>
                  <a:lnTo>
                    <a:pt x="33" y="90"/>
                  </a:lnTo>
                  <a:lnTo>
                    <a:pt x="48" y="104"/>
                  </a:lnTo>
                  <a:lnTo>
                    <a:pt x="65" y="117"/>
                  </a:lnTo>
                  <a:lnTo>
                    <a:pt x="87" y="126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9" y="120"/>
                  </a:lnTo>
                  <a:lnTo>
                    <a:pt x="73" y="109"/>
                  </a:lnTo>
                  <a:lnTo>
                    <a:pt x="57" y="96"/>
                  </a:lnTo>
                  <a:lnTo>
                    <a:pt x="42" y="81"/>
                  </a:lnTo>
                  <a:lnTo>
                    <a:pt x="28" y="63"/>
                  </a:lnTo>
                  <a:lnTo>
                    <a:pt x="17" y="42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8" y="16"/>
                  </a:lnTo>
                  <a:lnTo>
                    <a:pt x="28" y="12"/>
                  </a:lnTo>
                  <a:lnTo>
                    <a:pt x="39" y="8"/>
                  </a:lnTo>
                  <a:lnTo>
                    <a:pt x="54" y="4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任意多边形: 形状 48"/>
            <p:cNvSpPr>
              <a:spLocks/>
            </p:cNvSpPr>
            <p:nvPr/>
          </p:nvSpPr>
          <p:spPr bwMode="auto">
            <a:xfrm>
              <a:off x="3925540" y="4442619"/>
              <a:ext cx="280988" cy="422275"/>
            </a:xfrm>
            <a:custGeom>
              <a:avLst/>
              <a:gdLst>
                <a:gd name="T0" fmla="*/ 60 w 177"/>
                <a:gd name="T1" fmla="*/ 0 h 266"/>
                <a:gd name="T2" fmla="*/ 61 w 177"/>
                <a:gd name="T3" fmla="*/ 1 h 266"/>
                <a:gd name="T4" fmla="*/ 66 w 177"/>
                <a:gd name="T5" fmla="*/ 3 h 266"/>
                <a:gd name="T6" fmla="*/ 75 w 177"/>
                <a:gd name="T7" fmla="*/ 7 h 266"/>
                <a:gd name="T8" fmla="*/ 86 w 177"/>
                <a:gd name="T9" fmla="*/ 12 h 266"/>
                <a:gd name="T10" fmla="*/ 97 w 177"/>
                <a:gd name="T11" fmla="*/ 18 h 266"/>
                <a:gd name="T12" fmla="*/ 110 w 177"/>
                <a:gd name="T13" fmla="*/ 27 h 266"/>
                <a:gd name="T14" fmla="*/ 123 w 177"/>
                <a:gd name="T15" fmla="*/ 38 h 266"/>
                <a:gd name="T16" fmla="*/ 136 w 177"/>
                <a:gd name="T17" fmla="*/ 49 h 266"/>
                <a:gd name="T18" fmla="*/ 148 w 177"/>
                <a:gd name="T19" fmla="*/ 64 h 266"/>
                <a:gd name="T20" fmla="*/ 160 w 177"/>
                <a:gd name="T21" fmla="*/ 81 h 266"/>
                <a:gd name="T22" fmla="*/ 168 w 177"/>
                <a:gd name="T23" fmla="*/ 100 h 266"/>
                <a:gd name="T24" fmla="*/ 174 w 177"/>
                <a:gd name="T25" fmla="*/ 121 h 266"/>
                <a:gd name="T26" fmla="*/ 177 w 177"/>
                <a:gd name="T27" fmla="*/ 144 h 266"/>
                <a:gd name="T28" fmla="*/ 175 w 177"/>
                <a:gd name="T29" fmla="*/ 171 h 266"/>
                <a:gd name="T30" fmla="*/ 169 w 177"/>
                <a:gd name="T31" fmla="*/ 200 h 266"/>
                <a:gd name="T32" fmla="*/ 157 w 177"/>
                <a:gd name="T33" fmla="*/ 231 h 266"/>
                <a:gd name="T34" fmla="*/ 142 w 177"/>
                <a:gd name="T35" fmla="*/ 266 h 266"/>
                <a:gd name="T36" fmla="*/ 139 w 177"/>
                <a:gd name="T37" fmla="*/ 265 h 266"/>
                <a:gd name="T38" fmla="*/ 133 w 177"/>
                <a:gd name="T39" fmla="*/ 264 h 266"/>
                <a:gd name="T40" fmla="*/ 123 w 177"/>
                <a:gd name="T41" fmla="*/ 260 h 266"/>
                <a:gd name="T42" fmla="*/ 110 w 177"/>
                <a:gd name="T43" fmla="*/ 253 h 266"/>
                <a:gd name="T44" fmla="*/ 96 w 177"/>
                <a:gd name="T45" fmla="*/ 247 h 266"/>
                <a:gd name="T46" fmla="*/ 82 w 177"/>
                <a:gd name="T47" fmla="*/ 236 h 266"/>
                <a:gd name="T48" fmla="*/ 65 w 177"/>
                <a:gd name="T49" fmla="*/ 226 h 266"/>
                <a:gd name="T50" fmla="*/ 51 w 177"/>
                <a:gd name="T51" fmla="*/ 213 h 266"/>
                <a:gd name="T52" fmla="*/ 35 w 177"/>
                <a:gd name="T53" fmla="*/ 199 h 266"/>
                <a:gd name="T54" fmla="*/ 22 w 177"/>
                <a:gd name="T55" fmla="*/ 182 h 266"/>
                <a:gd name="T56" fmla="*/ 12 w 177"/>
                <a:gd name="T57" fmla="*/ 164 h 266"/>
                <a:gd name="T58" fmla="*/ 4 w 177"/>
                <a:gd name="T59" fmla="*/ 143 h 266"/>
                <a:gd name="T60" fmla="*/ 0 w 177"/>
                <a:gd name="T61" fmla="*/ 121 h 266"/>
                <a:gd name="T62" fmla="*/ 1 w 177"/>
                <a:gd name="T63" fmla="*/ 96 h 266"/>
                <a:gd name="T64" fmla="*/ 7 w 177"/>
                <a:gd name="T65" fmla="*/ 69 h 266"/>
                <a:gd name="T66" fmla="*/ 18 w 177"/>
                <a:gd name="T67" fmla="*/ 40 h 266"/>
                <a:gd name="T68" fmla="*/ 36 w 177"/>
                <a:gd name="T69" fmla="*/ 9 h 266"/>
                <a:gd name="T70" fmla="*/ 36 w 177"/>
                <a:gd name="T71" fmla="*/ 12 h 266"/>
                <a:gd name="T72" fmla="*/ 34 w 177"/>
                <a:gd name="T73" fmla="*/ 20 h 266"/>
                <a:gd name="T74" fmla="*/ 30 w 177"/>
                <a:gd name="T75" fmla="*/ 33 h 266"/>
                <a:gd name="T76" fmla="*/ 27 w 177"/>
                <a:gd name="T77" fmla="*/ 48 h 266"/>
                <a:gd name="T78" fmla="*/ 26 w 177"/>
                <a:gd name="T79" fmla="*/ 66 h 266"/>
                <a:gd name="T80" fmla="*/ 26 w 177"/>
                <a:gd name="T81" fmla="*/ 87 h 266"/>
                <a:gd name="T82" fmla="*/ 30 w 177"/>
                <a:gd name="T83" fmla="*/ 108 h 266"/>
                <a:gd name="T84" fmla="*/ 38 w 177"/>
                <a:gd name="T85" fmla="*/ 131 h 266"/>
                <a:gd name="T86" fmla="*/ 51 w 177"/>
                <a:gd name="T87" fmla="*/ 153 h 266"/>
                <a:gd name="T88" fmla="*/ 49 w 177"/>
                <a:gd name="T89" fmla="*/ 149 h 266"/>
                <a:gd name="T90" fmla="*/ 47 w 177"/>
                <a:gd name="T91" fmla="*/ 140 h 266"/>
                <a:gd name="T92" fmla="*/ 44 w 177"/>
                <a:gd name="T93" fmla="*/ 126 h 266"/>
                <a:gd name="T94" fmla="*/ 40 w 177"/>
                <a:gd name="T95" fmla="*/ 109 h 266"/>
                <a:gd name="T96" fmla="*/ 39 w 177"/>
                <a:gd name="T97" fmla="*/ 88 h 266"/>
                <a:gd name="T98" fmla="*/ 39 w 177"/>
                <a:gd name="T99" fmla="*/ 66 h 266"/>
                <a:gd name="T100" fmla="*/ 42 w 177"/>
                <a:gd name="T101" fmla="*/ 44 h 266"/>
                <a:gd name="T102" fmla="*/ 48 w 177"/>
                <a:gd name="T103" fmla="*/ 21 h 266"/>
                <a:gd name="T104" fmla="*/ 60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60" y="0"/>
                  </a:moveTo>
                  <a:lnTo>
                    <a:pt x="61" y="1"/>
                  </a:lnTo>
                  <a:lnTo>
                    <a:pt x="66" y="3"/>
                  </a:lnTo>
                  <a:lnTo>
                    <a:pt x="75" y="7"/>
                  </a:lnTo>
                  <a:lnTo>
                    <a:pt x="86" y="12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8"/>
                  </a:lnTo>
                  <a:lnTo>
                    <a:pt x="136" y="49"/>
                  </a:lnTo>
                  <a:lnTo>
                    <a:pt x="148" y="64"/>
                  </a:lnTo>
                  <a:lnTo>
                    <a:pt x="160" y="81"/>
                  </a:lnTo>
                  <a:lnTo>
                    <a:pt x="168" y="100"/>
                  </a:lnTo>
                  <a:lnTo>
                    <a:pt x="174" y="121"/>
                  </a:lnTo>
                  <a:lnTo>
                    <a:pt x="177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7" y="231"/>
                  </a:lnTo>
                  <a:lnTo>
                    <a:pt x="142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60"/>
                  </a:lnTo>
                  <a:lnTo>
                    <a:pt x="110" y="253"/>
                  </a:lnTo>
                  <a:lnTo>
                    <a:pt x="96" y="247"/>
                  </a:lnTo>
                  <a:lnTo>
                    <a:pt x="82" y="236"/>
                  </a:lnTo>
                  <a:lnTo>
                    <a:pt x="65" y="226"/>
                  </a:lnTo>
                  <a:lnTo>
                    <a:pt x="51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1" y="96"/>
                  </a:lnTo>
                  <a:lnTo>
                    <a:pt x="7" y="69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4" y="20"/>
                  </a:lnTo>
                  <a:lnTo>
                    <a:pt x="30" y="33"/>
                  </a:lnTo>
                  <a:lnTo>
                    <a:pt x="27" y="48"/>
                  </a:lnTo>
                  <a:lnTo>
                    <a:pt x="26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4" y="126"/>
                  </a:lnTo>
                  <a:lnTo>
                    <a:pt x="40" y="109"/>
                  </a:lnTo>
                  <a:lnTo>
                    <a:pt x="39" y="88"/>
                  </a:lnTo>
                  <a:lnTo>
                    <a:pt x="39" y="66"/>
                  </a:lnTo>
                  <a:lnTo>
                    <a:pt x="42" y="44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任意多边形: 形状 49"/>
            <p:cNvSpPr>
              <a:spLocks/>
            </p:cNvSpPr>
            <p:nvPr/>
          </p:nvSpPr>
          <p:spPr bwMode="auto">
            <a:xfrm>
              <a:off x="3334990" y="2942431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5 w 177"/>
                <a:gd name="T7" fmla="*/ 12 h 256"/>
                <a:gd name="T8" fmla="*/ 102 w 177"/>
                <a:gd name="T9" fmla="*/ 21 h 256"/>
                <a:gd name="T10" fmla="*/ 87 w 177"/>
                <a:gd name="T11" fmla="*/ 33 h 256"/>
                <a:gd name="T12" fmla="*/ 73 w 177"/>
                <a:gd name="T13" fmla="*/ 47 h 256"/>
                <a:gd name="T14" fmla="*/ 60 w 177"/>
                <a:gd name="T15" fmla="*/ 65 h 256"/>
                <a:gd name="T16" fmla="*/ 51 w 177"/>
                <a:gd name="T17" fmla="*/ 87 h 256"/>
                <a:gd name="T18" fmla="*/ 44 w 177"/>
                <a:gd name="T19" fmla="*/ 112 h 256"/>
                <a:gd name="T20" fmla="*/ 46 w 177"/>
                <a:gd name="T21" fmla="*/ 108 h 256"/>
                <a:gd name="T22" fmla="*/ 50 w 177"/>
                <a:gd name="T23" fmla="*/ 100 h 256"/>
                <a:gd name="T24" fmla="*/ 57 w 177"/>
                <a:gd name="T25" fmla="*/ 88 h 256"/>
                <a:gd name="T26" fmla="*/ 68 w 177"/>
                <a:gd name="T27" fmla="*/ 73 h 256"/>
                <a:gd name="T28" fmla="*/ 81 w 177"/>
                <a:gd name="T29" fmla="*/ 57 h 256"/>
                <a:gd name="T30" fmla="*/ 96 w 177"/>
                <a:gd name="T31" fmla="*/ 42 h 256"/>
                <a:gd name="T32" fmla="*/ 115 w 177"/>
                <a:gd name="T33" fmla="*/ 27 h 256"/>
                <a:gd name="T34" fmla="*/ 135 w 177"/>
                <a:gd name="T35" fmla="*/ 17 h 256"/>
                <a:gd name="T36" fmla="*/ 158 w 177"/>
                <a:gd name="T37" fmla="*/ 9 h 256"/>
                <a:gd name="T38" fmla="*/ 159 w 177"/>
                <a:gd name="T39" fmla="*/ 12 h 256"/>
                <a:gd name="T40" fmla="*/ 161 w 177"/>
                <a:gd name="T41" fmla="*/ 17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3 h 256"/>
                <a:gd name="T48" fmla="*/ 176 w 177"/>
                <a:gd name="T49" fmla="*/ 70 h 256"/>
                <a:gd name="T50" fmla="*/ 177 w 177"/>
                <a:gd name="T51" fmla="*/ 88 h 256"/>
                <a:gd name="T52" fmla="*/ 177 w 177"/>
                <a:gd name="T53" fmla="*/ 108 h 256"/>
                <a:gd name="T54" fmla="*/ 173 w 177"/>
                <a:gd name="T55" fmla="*/ 129 h 256"/>
                <a:gd name="T56" fmla="*/ 167 w 177"/>
                <a:gd name="T57" fmla="*/ 149 h 256"/>
                <a:gd name="T58" fmla="*/ 158 w 177"/>
                <a:gd name="T59" fmla="*/ 170 h 256"/>
                <a:gd name="T60" fmla="*/ 142 w 177"/>
                <a:gd name="T61" fmla="*/ 190 h 256"/>
                <a:gd name="T62" fmla="*/ 122 w 177"/>
                <a:gd name="T63" fmla="*/ 209 h 256"/>
                <a:gd name="T64" fmla="*/ 98 w 177"/>
                <a:gd name="T65" fmla="*/ 226 h 256"/>
                <a:gd name="T66" fmla="*/ 65 w 177"/>
                <a:gd name="T67" fmla="*/ 242 h 256"/>
                <a:gd name="T68" fmla="*/ 28 w 177"/>
                <a:gd name="T69" fmla="*/ 256 h 256"/>
                <a:gd name="T70" fmla="*/ 26 w 177"/>
                <a:gd name="T71" fmla="*/ 253 h 256"/>
                <a:gd name="T72" fmla="*/ 24 w 177"/>
                <a:gd name="T73" fmla="*/ 247 h 256"/>
                <a:gd name="T74" fmla="*/ 20 w 177"/>
                <a:gd name="T75" fmla="*/ 238 h 256"/>
                <a:gd name="T76" fmla="*/ 15 w 177"/>
                <a:gd name="T77" fmla="*/ 225 h 256"/>
                <a:gd name="T78" fmla="*/ 11 w 177"/>
                <a:gd name="T79" fmla="*/ 209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3 h 256"/>
                <a:gd name="T86" fmla="*/ 0 w 177"/>
                <a:gd name="T87" fmla="*/ 132 h 256"/>
                <a:gd name="T88" fmla="*/ 3 w 177"/>
                <a:gd name="T89" fmla="*/ 112 h 256"/>
                <a:gd name="T90" fmla="*/ 8 w 177"/>
                <a:gd name="T91" fmla="*/ 91 h 256"/>
                <a:gd name="T92" fmla="*/ 17 w 177"/>
                <a:gd name="T93" fmla="*/ 71 h 256"/>
                <a:gd name="T94" fmla="*/ 31 w 177"/>
                <a:gd name="T95" fmla="*/ 53 h 256"/>
                <a:gd name="T96" fmla="*/ 48 w 177"/>
                <a:gd name="T97" fmla="*/ 36 h 256"/>
                <a:gd name="T98" fmla="*/ 72 w 177"/>
                <a:gd name="T99" fmla="*/ 21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5" y="12"/>
                  </a:lnTo>
                  <a:lnTo>
                    <a:pt x="102" y="21"/>
                  </a:lnTo>
                  <a:lnTo>
                    <a:pt x="87" y="33"/>
                  </a:lnTo>
                  <a:lnTo>
                    <a:pt x="73" y="47"/>
                  </a:lnTo>
                  <a:lnTo>
                    <a:pt x="60" y="65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6" y="108"/>
                  </a:lnTo>
                  <a:lnTo>
                    <a:pt x="50" y="100"/>
                  </a:lnTo>
                  <a:lnTo>
                    <a:pt x="57" y="88"/>
                  </a:lnTo>
                  <a:lnTo>
                    <a:pt x="68" y="73"/>
                  </a:lnTo>
                  <a:lnTo>
                    <a:pt x="81" y="57"/>
                  </a:lnTo>
                  <a:lnTo>
                    <a:pt x="96" y="42"/>
                  </a:lnTo>
                  <a:lnTo>
                    <a:pt x="115" y="27"/>
                  </a:lnTo>
                  <a:lnTo>
                    <a:pt x="135" y="17"/>
                  </a:lnTo>
                  <a:lnTo>
                    <a:pt x="158" y="9"/>
                  </a:lnTo>
                  <a:lnTo>
                    <a:pt x="159" y="12"/>
                  </a:lnTo>
                  <a:lnTo>
                    <a:pt x="161" y="17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3"/>
                  </a:lnTo>
                  <a:lnTo>
                    <a:pt x="176" y="70"/>
                  </a:lnTo>
                  <a:lnTo>
                    <a:pt x="177" y="88"/>
                  </a:lnTo>
                  <a:lnTo>
                    <a:pt x="177" y="108"/>
                  </a:lnTo>
                  <a:lnTo>
                    <a:pt x="173" y="129"/>
                  </a:lnTo>
                  <a:lnTo>
                    <a:pt x="167" y="149"/>
                  </a:lnTo>
                  <a:lnTo>
                    <a:pt x="158" y="170"/>
                  </a:lnTo>
                  <a:lnTo>
                    <a:pt x="142" y="190"/>
                  </a:lnTo>
                  <a:lnTo>
                    <a:pt x="122" y="209"/>
                  </a:lnTo>
                  <a:lnTo>
                    <a:pt x="98" y="226"/>
                  </a:lnTo>
                  <a:lnTo>
                    <a:pt x="65" y="242"/>
                  </a:lnTo>
                  <a:lnTo>
                    <a:pt x="28" y="256"/>
                  </a:lnTo>
                  <a:lnTo>
                    <a:pt x="26" y="253"/>
                  </a:lnTo>
                  <a:lnTo>
                    <a:pt x="24" y="247"/>
                  </a:lnTo>
                  <a:lnTo>
                    <a:pt x="20" y="238"/>
                  </a:lnTo>
                  <a:lnTo>
                    <a:pt x="15" y="225"/>
                  </a:lnTo>
                  <a:lnTo>
                    <a:pt x="11" y="209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3"/>
                  </a:lnTo>
                  <a:lnTo>
                    <a:pt x="0" y="132"/>
                  </a:lnTo>
                  <a:lnTo>
                    <a:pt x="3" y="112"/>
                  </a:lnTo>
                  <a:lnTo>
                    <a:pt x="8" y="91"/>
                  </a:lnTo>
                  <a:lnTo>
                    <a:pt x="17" y="71"/>
                  </a:lnTo>
                  <a:lnTo>
                    <a:pt x="31" y="53"/>
                  </a:lnTo>
                  <a:lnTo>
                    <a:pt x="48" y="36"/>
                  </a:lnTo>
                  <a:lnTo>
                    <a:pt x="72" y="21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任意多边形: 形状 50"/>
            <p:cNvSpPr>
              <a:spLocks/>
            </p:cNvSpPr>
            <p:nvPr/>
          </p:nvSpPr>
          <p:spPr bwMode="auto">
            <a:xfrm>
              <a:off x="2347565" y="2512219"/>
              <a:ext cx="277813" cy="422275"/>
            </a:xfrm>
            <a:custGeom>
              <a:avLst/>
              <a:gdLst>
                <a:gd name="T0" fmla="*/ 60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5 w 175"/>
                <a:gd name="T7" fmla="*/ 6 h 266"/>
                <a:gd name="T8" fmla="*/ 84 w 175"/>
                <a:gd name="T9" fmla="*/ 11 h 266"/>
                <a:gd name="T10" fmla="*/ 97 w 175"/>
                <a:gd name="T11" fmla="*/ 18 h 266"/>
                <a:gd name="T12" fmla="*/ 110 w 175"/>
                <a:gd name="T13" fmla="*/ 27 h 266"/>
                <a:gd name="T14" fmla="*/ 123 w 175"/>
                <a:gd name="T15" fmla="*/ 37 h 266"/>
                <a:gd name="T16" fmla="*/ 136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7 w 175"/>
                <a:gd name="T23" fmla="*/ 100 h 266"/>
                <a:gd name="T24" fmla="*/ 173 w 175"/>
                <a:gd name="T25" fmla="*/ 120 h 266"/>
                <a:gd name="T26" fmla="*/ 175 w 175"/>
                <a:gd name="T27" fmla="*/ 145 h 266"/>
                <a:gd name="T28" fmla="*/ 174 w 175"/>
                <a:gd name="T29" fmla="*/ 171 h 266"/>
                <a:gd name="T30" fmla="*/ 169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9 w 175"/>
                <a:gd name="T37" fmla="*/ 266 h 266"/>
                <a:gd name="T38" fmla="*/ 132 w 175"/>
                <a:gd name="T39" fmla="*/ 263 h 266"/>
                <a:gd name="T40" fmla="*/ 122 w 175"/>
                <a:gd name="T41" fmla="*/ 259 h 266"/>
                <a:gd name="T42" fmla="*/ 110 w 175"/>
                <a:gd name="T43" fmla="*/ 253 h 266"/>
                <a:gd name="T44" fmla="*/ 96 w 175"/>
                <a:gd name="T45" fmla="*/ 246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1 h 266"/>
                <a:gd name="T56" fmla="*/ 11 w 175"/>
                <a:gd name="T57" fmla="*/ 163 h 266"/>
                <a:gd name="T58" fmla="*/ 4 w 175"/>
                <a:gd name="T59" fmla="*/ 143 h 266"/>
                <a:gd name="T60" fmla="*/ 0 w 175"/>
                <a:gd name="T61" fmla="*/ 120 h 266"/>
                <a:gd name="T62" fmla="*/ 1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1 h 266"/>
                <a:gd name="T72" fmla="*/ 32 w 175"/>
                <a:gd name="T73" fmla="*/ 21 h 266"/>
                <a:gd name="T74" fmla="*/ 30 w 175"/>
                <a:gd name="T75" fmla="*/ 32 h 266"/>
                <a:gd name="T76" fmla="*/ 27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7 w 175"/>
                <a:gd name="T91" fmla="*/ 140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1 w 175"/>
                <a:gd name="T101" fmla="*/ 44 h 266"/>
                <a:gd name="T102" fmla="*/ 48 w 175"/>
                <a:gd name="T103" fmla="*/ 22 h 266"/>
                <a:gd name="T104" fmla="*/ 60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60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5" y="6"/>
                  </a:lnTo>
                  <a:lnTo>
                    <a:pt x="84" y="11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7"/>
                  </a:lnTo>
                  <a:lnTo>
                    <a:pt x="136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7" y="100"/>
                  </a:lnTo>
                  <a:lnTo>
                    <a:pt x="173" y="120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9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9" y="266"/>
                  </a:lnTo>
                  <a:lnTo>
                    <a:pt x="132" y="263"/>
                  </a:lnTo>
                  <a:lnTo>
                    <a:pt x="122" y="259"/>
                  </a:lnTo>
                  <a:lnTo>
                    <a:pt x="110" y="253"/>
                  </a:lnTo>
                  <a:lnTo>
                    <a:pt x="96" y="246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1"/>
                  </a:lnTo>
                  <a:lnTo>
                    <a:pt x="11" y="163"/>
                  </a:lnTo>
                  <a:lnTo>
                    <a:pt x="4" y="143"/>
                  </a:lnTo>
                  <a:lnTo>
                    <a:pt x="0" y="120"/>
                  </a:lnTo>
                  <a:lnTo>
                    <a:pt x="1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1"/>
                  </a:lnTo>
                  <a:lnTo>
                    <a:pt x="32" y="21"/>
                  </a:lnTo>
                  <a:lnTo>
                    <a:pt x="30" y="32"/>
                  </a:lnTo>
                  <a:lnTo>
                    <a:pt x="27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1" y="44"/>
                  </a:lnTo>
                  <a:lnTo>
                    <a:pt x="48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任意多边形: 形状 51"/>
            <p:cNvSpPr>
              <a:spLocks/>
            </p:cNvSpPr>
            <p:nvPr/>
          </p:nvSpPr>
          <p:spPr bwMode="auto">
            <a:xfrm>
              <a:off x="2658715" y="2934494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4 w 177"/>
                <a:gd name="T7" fmla="*/ 12 h 256"/>
                <a:gd name="T8" fmla="*/ 101 w 177"/>
                <a:gd name="T9" fmla="*/ 21 h 256"/>
                <a:gd name="T10" fmla="*/ 87 w 177"/>
                <a:gd name="T11" fmla="*/ 32 h 256"/>
                <a:gd name="T12" fmla="*/ 73 w 177"/>
                <a:gd name="T13" fmla="*/ 48 h 256"/>
                <a:gd name="T14" fmla="*/ 61 w 177"/>
                <a:gd name="T15" fmla="*/ 66 h 256"/>
                <a:gd name="T16" fmla="*/ 51 w 177"/>
                <a:gd name="T17" fmla="*/ 87 h 256"/>
                <a:gd name="T18" fmla="*/ 44 w 177"/>
                <a:gd name="T19" fmla="*/ 112 h 256"/>
                <a:gd name="T20" fmla="*/ 45 w 177"/>
                <a:gd name="T21" fmla="*/ 109 h 256"/>
                <a:gd name="T22" fmla="*/ 49 w 177"/>
                <a:gd name="T23" fmla="*/ 100 h 256"/>
                <a:gd name="T24" fmla="*/ 57 w 177"/>
                <a:gd name="T25" fmla="*/ 88 h 256"/>
                <a:gd name="T26" fmla="*/ 68 w 177"/>
                <a:gd name="T27" fmla="*/ 74 h 256"/>
                <a:gd name="T28" fmla="*/ 81 w 177"/>
                <a:gd name="T29" fmla="*/ 57 h 256"/>
                <a:gd name="T30" fmla="*/ 96 w 177"/>
                <a:gd name="T31" fmla="*/ 41 h 256"/>
                <a:gd name="T32" fmla="*/ 114 w 177"/>
                <a:gd name="T33" fmla="*/ 27 h 256"/>
                <a:gd name="T34" fmla="*/ 135 w 177"/>
                <a:gd name="T35" fmla="*/ 17 h 256"/>
                <a:gd name="T36" fmla="*/ 159 w 177"/>
                <a:gd name="T37" fmla="*/ 10 h 256"/>
                <a:gd name="T38" fmla="*/ 159 w 177"/>
                <a:gd name="T39" fmla="*/ 12 h 256"/>
                <a:gd name="T40" fmla="*/ 161 w 177"/>
                <a:gd name="T41" fmla="*/ 18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4 h 256"/>
                <a:gd name="T48" fmla="*/ 175 w 177"/>
                <a:gd name="T49" fmla="*/ 70 h 256"/>
                <a:gd name="T50" fmla="*/ 177 w 177"/>
                <a:gd name="T51" fmla="*/ 89 h 256"/>
                <a:gd name="T52" fmla="*/ 177 w 177"/>
                <a:gd name="T53" fmla="*/ 109 h 256"/>
                <a:gd name="T54" fmla="*/ 174 w 177"/>
                <a:gd name="T55" fmla="*/ 128 h 256"/>
                <a:gd name="T56" fmla="*/ 168 w 177"/>
                <a:gd name="T57" fmla="*/ 149 h 256"/>
                <a:gd name="T58" fmla="*/ 157 w 177"/>
                <a:gd name="T59" fmla="*/ 170 h 256"/>
                <a:gd name="T60" fmla="*/ 143 w 177"/>
                <a:gd name="T61" fmla="*/ 189 h 256"/>
                <a:gd name="T62" fmla="*/ 122 w 177"/>
                <a:gd name="T63" fmla="*/ 209 h 256"/>
                <a:gd name="T64" fmla="*/ 97 w 177"/>
                <a:gd name="T65" fmla="*/ 226 h 256"/>
                <a:gd name="T66" fmla="*/ 66 w 177"/>
                <a:gd name="T67" fmla="*/ 243 h 256"/>
                <a:gd name="T68" fmla="*/ 27 w 177"/>
                <a:gd name="T69" fmla="*/ 256 h 256"/>
                <a:gd name="T70" fmla="*/ 26 w 177"/>
                <a:gd name="T71" fmla="*/ 253 h 256"/>
                <a:gd name="T72" fmla="*/ 23 w 177"/>
                <a:gd name="T73" fmla="*/ 248 h 256"/>
                <a:gd name="T74" fmla="*/ 19 w 177"/>
                <a:gd name="T75" fmla="*/ 237 h 256"/>
                <a:gd name="T76" fmla="*/ 14 w 177"/>
                <a:gd name="T77" fmla="*/ 224 h 256"/>
                <a:gd name="T78" fmla="*/ 10 w 177"/>
                <a:gd name="T79" fmla="*/ 210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4 h 256"/>
                <a:gd name="T86" fmla="*/ 0 w 177"/>
                <a:gd name="T87" fmla="*/ 134 h 256"/>
                <a:gd name="T88" fmla="*/ 3 w 177"/>
                <a:gd name="T89" fmla="*/ 113 h 256"/>
                <a:gd name="T90" fmla="*/ 9 w 177"/>
                <a:gd name="T91" fmla="*/ 92 h 256"/>
                <a:gd name="T92" fmla="*/ 18 w 177"/>
                <a:gd name="T93" fmla="*/ 71 h 256"/>
                <a:gd name="T94" fmla="*/ 31 w 177"/>
                <a:gd name="T95" fmla="*/ 53 h 256"/>
                <a:gd name="T96" fmla="*/ 49 w 177"/>
                <a:gd name="T97" fmla="*/ 36 h 256"/>
                <a:gd name="T98" fmla="*/ 71 w 177"/>
                <a:gd name="T99" fmla="*/ 22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4" y="12"/>
                  </a:lnTo>
                  <a:lnTo>
                    <a:pt x="101" y="21"/>
                  </a:lnTo>
                  <a:lnTo>
                    <a:pt x="87" y="32"/>
                  </a:lnTo>
                  <a:lnTo>
                    <a:pt x="73" y="48"/>
                  </a:lnTo>
                  <a:lnTo>
                    <a:pt x="61" y="66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5" y="109"/>
                  </a:lnTo>
                  <a:lnTo>
                    <a:pt x="49" y="100"/>
                  </a:lnTo>
                  <a:lnTo>
                    <a:pt x="57" y="88"/>
                  </a:lnTo>
                  <a:lnTo>
                    <a:pt x="68" y="74"/>
                  </a:lnTo>
                  <a:lnTo>
                    <a:pt x="81" y="57"/>
                  </a:lnTo>
                  <a:lnTo>
                    <a:pt x="96" y="41"/>
                  </a:lnTo>
                  <a:lnTo>
                    <a:pt x="114" y="27"/>
                  </a:lnTo>
                  <a:lnTo>
                    <a:pt x="135" y="17"/>
                  </a:lnTo>
                  <a:lnTo>
                    <a:pt x="159" y="10"/>
                  </a:lnTo>
                  <a:lnTo>
                    <a:pt x="159" y="12"/>
                  </a:lnTo>
                  <a:lnTo>
                    <a:pt x="161" y="18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4"/>
                  </a:lnTo>
                  <a:lnTo>
                    <a:pt x="175" y="70"/>
                  </a:lnTo>
                  <a:lnTo>
                    <a:pt x="177" y="89"/>
                  </a:lnTo>
                  <a:lnTo>
                    <a:pt x="177" y="109"/>
                  </a:lnTo>
                  <a:lnTo>
                    <a:pt x="174" y="128"/>
                  </a:lnTo>
                  <a:lnTo>
                    <a:pt x="168" y="149"/>
                  </a:lnTo>
                  <a:lnTo>
                    <a:pt x="157" y="170"/>
                  </a:lnTo>
                  <a:lnTo>
                    <a:pt x="143" y="189"/>
                  </a:lnTo>
                  <a:lnTo>
                    <a:pt x="122" y="209"/>
                  </a:lnTo>
                  <a:lnTo>
                    <a:pt x="97" y="226"/>
                  </a:lnTo>
                  <a:lnTo>
                    <a:pt x="66" y="243"/>
                  </a:lnTo>
                  <a:lnTo>
                    <a:pt x="27" y="256"/>
                  </a:lnTo>
                  <a:lnTo>
                    <a:pt x="26" y="253"/>
                  </a:lnTo>
                  <a:lnTo>
                    <a:pt x="23" y="248"/>
                  </a:lnTo>
                  <a:lnTo>
                    <a:pt x="19" y="237"/>
                  </a:lnTo>
                  <a:lnTo>
                    <a:pt x="14" y="224"/>
                  </a:lnTo>
                  <a:lnTo>
                    <a:pt x="10" y="210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4"/>
                  </a:lnTo>
                  <a:lnTo>
                    <a:pt x="0" y="134"/>
                  </a:lnTo>
                  <a:lnTo>
                    <a:pt x="3" y="113"/>
                  </a:lnTo>
                  <a:lnTo>
                    <a:pt x="9" y="92"/>
                  </a:lnTo>
                  <a:lnTo>
                    <a:pt x="18" y="71"/>
                  </a:lnTo>
                  <a:lnTo>
                    <a:pt x="31" y="53"/>
                  </a:lnTo>
                  <a:lnTo>
                    <a:pt x="49" y="36"/>
                  </a:lnTo>
                  <a:lnTo>
                    <a:pt x="71" y="22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任意多边形: 形状 52"/>
            <p:cNvSpPr>
              <a:spLocks/>
            </p:cNvSpPr>
            <p:nvPr/>
          </p:nvSpPr>
          <p:spPr bwMode="auto">
            <a:xfrm>
              <a:off x="582265" y="1702594"/>
              <a:ext cx="4622800" cy="3960813"/>
            </a:xfrm>
            <a:custGeom>
              <a:avLst/>
              <a:gdLst>
                <a:gd name="T0" fmla="*/ 1771 w 2912"/>
                <a:gd name="T1" fmla="*/ 212 h 2495"/>
                <a:gd name="T2" fmla="*/ 1821 w 2912"/>
                <a:gd name="T3" fmla="*/ 523 h 2495"/>
                <a:gd name="T4" fmla="*/ 2166 w 2912"/>
                <a:gd name="T5" fmla="*/ 719 h 2495"/>
                <a:gd name="T6" fmla="*/ 2127 w 2912"/>
                <a:gd name="T7" fmla="*/ 721 h 2495"/>
                <a:gd name="T8" fmla="*/ 1993 w 2912"/>
                <a:gd name="T9" fmla="*/ 734 h 2495"/>
                <a:gd name="T10" fmla="*/ 1970 w 2912"/>
                <a:gd name="T11" fmla="*/ 668 h 2495"/>
                <a:gd name="T12" fmla="*/ 1784 w 2912"/>
                <a:gd name="T13" fmla="*/ 579 h 2495"/>
                <a:gd name="T14" fmla="*/ 1693 w 2912"/>
                <a:gd name="T15" fmla="*/ 823 h 2495"/>
                <a:gd name="T16" fmla="*/ 1672 w 2912"/>
                <a:gd name="T17" fmla="*/ 1263 h 2495"/>
                <a:gd name="T18" fmla="*/ 2279 w 2912"/>
                <a:gd name="T19" fmla="*/ 1043 h 2495"/>
                <a:gd name="T20" fmla="*/ 2512 w 2912"/>
                <a:gd name="T21" fmla="*/ 751 h 2495"/>
                <a:gd name="T22" fmla="*/ 2531 w 2912"/>
                <a:gd name="T23" fmla="*/ 416 h 2495"/>
                <a:gd name="T24" fmla="*/ 2540 w 2912"/>
                <a:gd name="T25" fmla="*/ 680 h 2495"/>
                <a:gd name="T26" fmla="*/ 2714 w 2912"/>
                <a:gd name="T27" fmla="*/ 610 h 2495"/>
                <a:gd name="T28" fmla="*/ 2812 w 2912"/>
                <a:gd name="T29" fmla="*/ 553 h 2495"/>
                <a:gd name="T30" fmla="*/ 2414 w 2912"/>
                <a:gd name="T31" fmla="*/ 1060 h 2495"/>
                <a:gd name="T32" fmla="*/ 2656 w 2912"/>
                <a:gd name="T33" fmla="*/ 1202 h 2495"/>
                <a:gd name="T34" fmla="*/ 2899 w 2912"/>
                <a:gd name="T35" fmla="*/ 1204 h 2495"/>
                <a:gd name="T36" fmla="*/ 2652 w 2912"/>
                <a:gd name="T37" fmla="*/ 1277 h 2495"/>
                <a:gd name="T38" fmla="*/ 2305 w 2912"/>
                <a:gd name="T39" fmla="*/ 1129 h 2495"/>
                <a:gd name="T40" fmla="*/ 1921 w 2912"/>
                <a:gd name="T41" fmla="*/ 1342 h 2495"/>
                <a:gd name="T42" fmla="*/ 1916 w 2912"/>
                <a:gd name="T43" fmla="*/ 1456 h 2495"/>
                <a:gd name="T44" fmla="*/ 2436 w 2912"/>
                <a:gd name="T45" fmla="*/ 1563 h 2495"/>
                <a:gd name="T46" fmla="*/ 2652 w 2912"/>
                <a:gd name="T47" fmla="*/ 1526 h 2495"/>
                <a:gd name="T48" fmla="*/ 2372 w 2912"/>
                <a:gd name="T49" fmla="*/ 1620 h 2495"/>
                <a:gd name="T50" fmla="*/ 2395 w 2912"/>
                <a:gd name="T51" fmla="*/ 1808 h 2495"/>
                <a:gd name="T52" fmla="*/ 2223 w 2912"/>
                <a:gd name="T53" fmla="*/ 1608 h 2495"/>
                <a:gd name="T54" fmla="*/ 1763 w 2912"/>
                <a:gd name="T55" fmla="*/ 1592 h 2495"/>
                <a:gd name="T56" fmla="*/ 1711 w 2912"/>
                <a:gd name="T57" fmla="*/ 2043 h 2495"/>
                <a:gd name="T58" fmla="*/ 1944 w 2912"/>
                <a:gd name="T59" fmla="*/ 2432 h 2495"/>
                <a:gd name="T60" fmla="*/ 1675 w 2912"/>
                <a:gd name="T61" fmla="*/ 2448 h 2495"/>
                <a:gd name="T62" fmla="*/ 1097 w 2912"/>
                <a:gd name="T63" fmla="*/ 2487 h 2495"/>
                <a:gd name="T64" fmla="*/ 1415 w 2912"/>
                <a:gd name="T65" fmla="*/ 2369 h 2495"/>
                <a:gd name="T66" fmla="*/ 1296 w 2912"/>
                <a:gd name="T67" fmla="*/ 1765 h 2495"/>
                <a:gd name="T68" fmla="*/ 867 w 2912"/>
                <a:gd name="T69" fmla="*/ 1553 h 2495"/>
                <a:gd name="T70" fmla="*/ 596 w 2912"/>
                <a:gd name="T71" fmla="*/ 1669 h 2495"/>
                <a:gd name="T72" fmla="*/ 372 w 2912"/>
                <a:gd name="T73" fmla="*/ 1769 h 2495"/>
                <a:gd name="T74" fmla="*/ 574 w 2912"/>
                <a:gd name="T75" fmla="*/ 1595 h 2495"/>
                <a:gd name="T76" fmla="*/ 281 w 2912"/>
                <a:gd name="T77" fmla="*/ 1443 h 2495"/>
                <a:gd name="T78" fmla="*/ 2 w 2912"/>
                <a:gd name="T79" fmla="*/ 1182 h 2495"/>
                <a:gd name="T80" fmla="*/ 232 w 2912"/>
                <a:gd name="T81" fmla="*/ 1374 h 2495"/>
                <a:gd name="T82" fmla="*/ 367 w 2912"/>
                <a:gd name="T83" fmla="*/ 1342 h 2495"/>
                <a:gd name="T84" fmla="*/ 420 w 2912"/>
                <a:gd name="T85" fmla="*/ 1194 h 2495"/>
                <a:gd name="T86" fmla="*/ 488 w 2912"/>
                <a:gd name="T87" fmla="*/ 1417 h 2495"/>
                <a:gd name="T88" fmla="*/ 984 w 2912"/>
                <a:gd name="T89" fmla="*/ 1443 h 2495"/>
                <a:gd name="T90" fmla="*/ 1199 w 2912"/>
                <a:gd name="T91" fmla="*/ 1196 h 2495"/>
                <a:gd name="T92" fmla="*/ 926 w 2912"/>
                <a:gd name="T93" fmla="*/ 678 h 2495"/>
                <a:gd name="T94" fmla="*/ 648 w 2912"/>
                <a:gd name="T95" fmla="*/ 566 h 2495"/>
                <a:gd name="T96" fmla="*/ 849 w 2912"/>
                <a:gd name="T97" fmla="*/ 630 h 2495"/>
                <a:gd name="T98" fmla="*/ 837 w 2912"/>
                <a:gd name="T99" fmla="*/ 342 h 2495"/>
                <a:gd name="T100" fmla="*/ 912 w 2912"/>
                <a:gd name="T101" fmla="*/ 194 h 2495"/>
                <a:gd name="T102" fmla="*/ 940 w 2912"/>
                <a:gd name="T103" fmla="*/ 460 h 2495"/>
                <a:gd name="T104" fmla="*/ 1181 w 2912"/>
                <a:gd name="T105" fmla="*/ 331 h 2495"/>
                <a:gd name="T106" fmla="*/ 947 w 2912"/>
                <a:gd name="T107" fmla="*/ 528 h 2495"/>
                <a:gd name="T108" fmla="*/ 1166 w 2912"/>
                <a:gd name="T109" fmla="*/ 904 h 2495"/>
                <a:gd name="T110" fmla="*/ 1496 w 2912"/>
                <a:gd name="T111" fmla="*/ 1139 h 2495"/>
                <a:gd name="T112" fmla="*/ 1564 w 2912"/>
                <a:gd name="T113" fmla="*/ 746 h 2495"/>
                <a:gd name="T114" fmla="*/ 1334 w 2912"/>
                <a:gd name="T115" fmla="*/ 449 h 2495"/>
                <a:gd name="T116" fmla="*/ 1517 w 2912"/>
                <a:gd name="T117" fmla="*/ 654 h 2495"/>
                <a:gd name="T118" fmla="*/ 1701 w 2912"/>
                <a:gd name="T119" fmla="*/ 386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2" h="2495">
                  <a:moveTo>
                    <a:pt x="1750" y="0"/>
                  </a:moveTo>
                  <a:lnTo>
                    <a:pt x="1750" y="2"/>
                  </a:lnTo>
                  <a:lnTo>
                    <a:pt x="1752" y="7"/>
                  </a:lnTo>
                  <a:lnTo>
                    <a:pt x="1755" y="16"/>
                  </a:lnTo>
                  <a:lnTo>
                    <a:pt x="1759" y="31"/>
                  </a:lnTo>
                  <a:lnTo>
                    <a:pt x="1763" y="49"/>
                  </a:lnTo>
                  <a:lnTo>
                    <a:pt x="1765" y="72"/>
                  </a:lnTo>
                  <a:lnTo>
                    <a:pt x="1768" y="100"/>
                  </a:lnTo>
                  <a:lnTo>
                    <a:pt x="1771" y="132"/>
                  </a:lnTo>
                  <a:lnTo>
                    <a:pt x="1772" y="170"/>
                  </a:lnTo>
                  <a:lnTo>
                    <a:pt x="1771" y="212"/>
                  </a:lnTo>
                  <a:lnTo>
                    <a:pt x="1768" y="262"/>
                  </a:lnTo>
                  <a:lnTo>
                    <a:pt x="1763" y="315"/>
                  </a:lnTo>
                  <a:lnTo>
                    <a:pt x="1756" y="376"/>
                  </a:lnTo>
                  <a:lnTo>
                    <a:pt x="1746" y="442"/>
                  </a:lnTo>
                  <a:lnTo>
                    <a:pt x="1732" y="515"/>
                  </a:lnTo>
                  <a:lnTo>
                    <a:pt x="1734" y="515"/>
                  </a:lnTo>
                  <a:lnTo>
                    <a:pt x="1743" y="515"/>
                  </a:lnTo>
                  <a:lnTo>
                    <a:pt x="1756" y="516"/>
                  </a:lnTo>
                  <a:lnTo>
                    <a:pt x="1775" y="518"/>
                  </a:lnTo>
                  <a:lnTo>
                    <a:pt x="1797" y="519"/>
                  </a:lnTo>
                  <a:lnTo>
                    <a:pt x="1821" y="523"/>
                  </a:lnTo>
                  <a:lnTo>
                    <a:pt x="1850" y="528"/>
                  </a:lnTo>
                  <a:lnTo>
                    <a:pt x="1880" y="534"/>
                  </a:lnTo>
                  <a:lnTo>
                    <a:pt x="1912" y="543"/>
                  </a:lnTo>
                  <a:lnTo>
                    <a:pt x="1946" y="555"/>
                  </a:lnTo>
                  <a:lnTo>
                    <a:pt x="1980" y="568"/>
                  </a:lnTo>
                  <a:lnTo>
                    <a:pt x="2014" y="585"/>
                  </a:lnTo>
                  <a:lnTo>
                    <a:pt x="2048" y="604"/>
                  </a:lnTo>
                  <a:lnTo>
                    <a:pt x="2080" y="628"/>
                  </a:lnTo>
                  <a:lnTo>
                    <a:pt x="2111" y="654"/>
                  </a:lnTo>
                  <a:lnTo>
                    <a:pt x="2140" y="685"/>
                  </a:lnTo>
                  <a:lnTo>
                    <a:pt x="2166" y="719"/>
                  </a:lnTo>
                  <a:lnTo>
                    <a:pt x="2189" y="758"/>
                  </a:lnTo>
                  <a:lnTo>
                    <a:pt x="2207" y="802"/>
                  </a:lnTo>
                  <a:lnTo>
                    <a:pt x="2223" y="850"/>
                  </a:lnTo>
                  <a:lnTo>
                    <a:pt x="2222" y="847"/>
                  </a:lnTo>
                  <a:lnTo>
                    <a:pt x="2216" y="838"/>
                  </a:lnTo>
                  <a:lnTo>
                    <a:pt x="2209" y="825"/>
                  </a:lnTo>
                  <a:lnTo>
                    <a:pt x="2197" y="807"/>
                  </a:lnTo>
                  <a:lnTo>
                    <a:pt x="2183" y="788"/>
                  </a:lnTo>
                  <a:lnTo>
                    <a:pt x="2167" y="765"/>
                  </a:lnTo>
                  <a:lnTo>
                    <a:pt x="2148" y="743"/>
                  </a:lnTo>
                  <a:lnTo>
                    <a:pt x="2127" y="721"/>
                  </a:lnTo>
                  <a:lnTo>
                    <a:pt x="2103" y="699"/>
                  </a:lnTo>
                  <a:lnTo>
                    <a:pt x="2077" y="681"/>
                  </a:lnTo>
                  <a:lnTo>
                    <a:pt x="2051" y="666"/>
                  </a:lnTo>
                  <a:lnTo>
                    <a:pt x="2022" y="654"/>
                  </a:lnTo>
                  <a:lnTo>
                    <a:pt x="1992" y="647"/>
                  </a:lnTo>
                  <a:lnTo>
                    <a:pt x="1993" y="650"/>
                  </a:lnTo>
                  <a:lnTo>
                    <a:pt x="1996" y="659"/>
                  </a:lnTo>
                  <a:lnTo>
                    <a:pt x="1997" y="672"/>
                  </a:lnTo>
                  <a:lnTo>
                    <a:pt x="1998" y="690"/>
                  </a:lnTo>
                  <a:lnTo>
                    <a:pt x="1997" y="711"/>
                  </a:lnTo>
                  <a:lnTo>
                    <a:pt x="1993" y="734"/>
                  </a:lnTo>
                  <a:lnTo>
                    <a:pt x="1984" y="759"/>
                  </a:lnTo>
                  <a:lnTo>
                    <a:pt x="1968" y="785"/>
                  </a:lnTo>
                  <a:lnTo>
                    <a:pt x="1946" y="812"/>
                  </a:lnTo>
                  <a:lnTo>
                    <a:pt x="1949" y="810"/>
                  </a:lnTo>
                  <a:lnTo>
                    <a:pt x="1953" y="802"/>
                  </a:lnTo>
                  <a:lnTo>
                    <a:pt x="1960" y="790"/>
                  </a:lnTo>
                  <a:lnTo>
                    <a:pt x="1967" y="773"/>
                  </a:lnTo>
                  <a:lnTo>
                    <a:pt x="1972" y="751"/>
                  </a:lnTo>
                  <a:lnTo>
                    <a:pt x="1976" y="727"/>
                  </a:lnTo>
                  <a:lnTo>
                    <a:pt x="1976" y="699"/>
                  </a:lnTo>
                  <a:lnTo>
                    <a:pt x="1970" y="668"/>
                  </a:lnTo>
                  <a:lnTo>
                    <a:pt x="1958" y="633"/>
                  </a:lnTo>
                  <a:lnTo>
                    <a:pt x="1955" y="632"/>
                  </a:lnTo>
                  <a:lnTo>
                    <a:pt x="1947" y="628"/>
                  </a:lnTo>
                  <a:lnTo>
                    <a:pt x="1934" y="623"/>
                  </a:lnTo>
                  <a:lnTo>
                    <a:pt x="1919" y="615"/>
                  </a:lnTo>
                  <a:lnTo>
                    <a:pt x="1899" y="607"/>
                  </a:lnTo>
                  <a:lnTo>
                    <a:pt x="1877" y="599"/>
                  </a:lnTo>
                  <a:lnTo>
                    <a:pt x="1855" y="592"/>
                  </a:lnTo>
                  <a:lnTo>
                    <a:pt x="1830" y="585"/>
                  </a:lnTo>
                  <a:lnTo>
                    <a:pt x="1807" y="581"/>
                  </a:lnTo>
                  <a:lnTo>
                    <a:pt x="1784" y="579"/>
                  </a:lnTo>
                  <a:lnTo>
                    <a:pt x="1763" y="580"/>
                  </a:lnTo>
                  <a:lnTo>
                    <a:pt x="1742" y="584"/>
                  </a:lnTo>
                  <a:lnTo>
                    <a:pt x="1725" y="593"/>
                  </a:lnTo>
                  <a:lnTo>
                    <a:pt x="1725" y="597"/>
                  </a:lnTo>
                  <a:lnTo>
                    <a:pt x="1724" y="610"/>
                  </a:lnTo>
                  <a:lnTo>
                    <a:pt x="1721" y="629"/>
                  </a:lnTo>
                  <a:lnTo>
                    <a:pt x="1717" y="655"/>
                  </a:lnTo>
                  <a:lnTo>
                    <a:pt x="1712" y="689"/>
                  </a:lnTo>
                  <a:lnTo>
                    <a:pt x="1707" y="728"/>
                  </a:lnTo>
                  <a:lnTo>
                    <a:pt x="1701" y="773"/>
                  </a:lnTo>
                  <a:lnTo>
                    <a:pt x="1693" y="823"/>
                  </a:lnTo>
                  <a:lnTo>
                    <a:pt x="1684" y="877"/>
                  </a:lnTo>
                  <a:lnTo>
                    <a:pt x="1673" y="936"/>
                  </a:lnTo>
                  <a:lnTo>
                    <a:pt x="1662" y="998"/>
                  </a:lnTo>
                  <a:lnTo>
                    <a:pt x="1650" y="1063"/>
                  </a:lnTo>
                  <a:lnTo>
                    <a:pt x="1636" y="1130"/>
                  </a:lnTo>
                  <a:lnTo>
                    <a:pt x="1621" y="1199"/>
                  </a:lnTo>
                  <a:lnTo>
                    <a:pt x="1606" y="1269"/>
                  </a:lnTo>
                  <a:lnTo>
                    <a:pt x="1611" y="1269"/>
                  </a:lnTo>
                  <a:lnTo>
                    <a:pt x="1623" y="1268"/>
                  </a:lnTo>
                  <a:lnTo>
                    <a:pt x="1643" y="1267"/>
                  </a:lnTo>
                  <a:lnTo>
                    <a:pt x="1672" y="1263"/>
                  </a:lnTo>
                  <a:lnTo>
                    <a:pt x="1706" y="1257"/>
                  </a:lnTo>
                  <a:lnTo>
                    <a:pt x="1746" y="1250"/>
                  </a:lnTo>
                  <a:lnTo>
                    <a:pt x="1791" y="1241"/>
                  </a:lnTo>
                  <a:lnTo>
                    <a:pt x="1842" y="1228"/>
                  </a:lnTo>
                  <a:lnTo>
                    <a:pt x="1897" y="1213"/>
                  </a:lnTo>
                  <a:lnTo>
                    <a:pt x="1955" y="1195"/>
                  </a:lnTo>
                  <a:lnTo>
                    <a:pt x="2016" y="1173"/>
                  </a:lnTo>
                  <a:lnTo>
                    <a:pt x="2080" y="1147"/>
                  </a:lnTo>
                  <a:lnTo>
                    <a:pt x="2146" y="1117"/>
                  </a:lnTo>
                  <a:lnTo>
                    <a:pt x="2213" y="1082"/>
                  </a:lnTo>
                  <a:lnTo>
                    <a:pt x="2279" y="1043"/>
                  </a:lnTo>
                  <a:lnTo>
                    <a:pt x="2346" y="999"/>
                  </a:lnTo>
                  <a:lnTo>
                    <a:pt x="2413" y="950"/>
                  </a:lnTo>
                  <a:lnTo>
                    <a:pt x="2478" y="895"/>
                  </a:lnTo>
                  <a:lnTo>
                    <a:pt x="2541" y="833"/>
                  </a:lnTo>
                  <a:lnTo>
                    <a:pt x="2543" y="830"/>
                  </a:lnTo>
                  <a:lnTo>
                    <a:pt x="2540" y="824"/>
                  </a:lnTo>
                  <a:lnTo>
                    <a:pt x="2538" y="815"/>
                  </a:lnTo>
                  <a:lnTo>
                    <a:pt x="2531" y="803"/>
                  </a:lnTo>
                  <a:lnTo>
                    <a:pt x="2526" y="789"/>
                  </a:lnTo>
                  <a:lnTo>
                    <a:pt x="2518" y="772"/>
                  </a:lnTo>
                  <a:lnTo>
                    <a:pt x="2512" y="751"/>
                  </a:lnTo>
                  <a:lnTo>
                    <a:pt x="2505" y="728"/>
                  </a:lnTo>
                  <a:lnTo>
                    <a:pt x="2500" y="701"/>
                  </a:lnTo>
                  <a:lnTo>
                    <a:pt x="2496" y="671"/>
                  </a:lnTo>
                  <a:lnTo>
                    <a:pt x="2493" y="636"/>
                  </a:lnTo>
                  <a:lnTo>
                    <a:pt x="2495" y="598"/>
                  </a:lnTo>
                  <a:lnTo>
                    <a:pt x="2499" y="555"/>
                  </a:lnTo>
                  <a:lnTo>
                    <a:pt x="2505" y="510"/>
                  </a:lnTo>
                  <a:lnTo>
                    <a:pt x="2517" y="459"/>
                  </a:lnTo>
                  <a:lnTo>
                    <a:pt x="2532" y="405"/>
                  </a:lnTo>
                  <a:lnTo>
                    <a:pt x="2532" y="407"/>
                  </a:lnTo>
                  <a:lnTo>
                    <a:pt x="2531" y="416"/>
                  </a:lnTo>
                  <a:lnTo>
                    <a:pt x="2531" y="429"/>
                  </a:lnTo>
                  <a:lnTo>
                    <a:pt x="2531" y="446"/>
                  </a:lnTo>
                  <a:lnTo>
                    <a:pt x="2530" y="467"/>
                  </a:lnTo>
                  <a:lnTo>
                    <a:pt x="2530" y="490"/>
                  </a:lnTo>
                  <a:lnTo>
                    <a:pt x="2530" y="515"/>
                  </a:lnTo>
                  <a:lnTo>
                    <a:pt x="2530" y="542"/>
                  </a:lnTo>
                  <a:lnTo>
                    <a:pt x="2531" y="571"/>
                  </a:lnTo>
                  <a:lnTo>
                    <a:pt x="2532" y="599"/>
                  </a:lnTo>
                  <a:lnTo>
                    <a:pt x="2534" y="627"/>
                  </a:lnTo>
                  <a:lnTo>
                    <a:pt x="2536" y="654"/>
                  </a:lnTo>
                  <a:lnTo>
                    <a:pt x="2540" y="680"/>
                  </a:lnTo>
                  <a:lnTo>
                    <a:pt x="2544" y="703"/>
                  </a:lnTo>
                  <a:lnTo>
                    <a:pt x="2551" y="724"/>
                  </a:lnTo>
                  <a:lnTo>
                    <a:pt x="2557" y="742"/>
                  </a:lnTo>
                  <a:lnTo>
                    <a:pt x="2565" y="755"/>
                  </a:lnTo>
                  <a:lnTo>
                    <a:pt x="2573" y="763"/>
                  </a:lnTo>
                  <a:lnTo>
                    <a:pt x="2583" y="767"/>
                  </a:lnTo>
                  <a:lnTo>
                    <a:pt x="2596" y="764"/>
                  </a:lnTo>
                  <a:lnTo>
                    <a:pt x="2609" y="755"/>
                  </a:lnTo>
                  <a:lnTo>
                    <a:pt x="2625" y="740"/>
                  </a:lnTo>
                  <a:lnTo>
                    <a:pt x="2671" y="677"/>
                  </a:lnTo>
                  <a:lnTo>
                    <a:pt x="2714" y="610"/>
                  </a:lnTo>
                  <a:lnTo>
                    <a:pt x="2756" y="538"/>
                  </a:lnTo>
                  <a:lnTo>
                    <a:pt x="2794" y="462"/>
                  </a:lnTo>
                  <a:lnTo>
                    <a:pt x="2827" y="380"/>
                  </a:lnTo>
                  <a:lnTo>
                    <a:pt x="2829" y="384"/>
                  </a:lnTo>
                  <a:lnTo>
                    <a:pt x="2829" y="393"/>
                  </a:lnTo>
                  <a:lnTo>
                    <a:pt x="2830" y="407"/>
                  </a:lnTo>
                  <a:lnTo>
                    <a:pt x="2829" y="428"/>
                  </a:lnTo>
                  <a:lnTo>
                    <a:pt x="2827" y="453"/>
                  </a:lnTo>
                  <a:lnTo>
                    <a:pt x="2825" y="482"/>
                  </a:lnTo>
                  <a:lnTo>
                    <a:pt x="2820" y="515"/>
                  </a:lnTo>
                  <a:lnTo>
                    <a:pt x="2812" y="553"/>
                  </a:lnTo>
                  <a:lnTo>
                    <a:pt x="2801" y="592"/>
                  </a:lnTo>
                  <a:lnTo>
                    <a:pt x="2787" y="634"/>
                  </a:lnTo>
                  <a:lnTo>
                    <a:pt x="2768" y="678"/>
                  </a:lnTo>
                  <a:lnTo>
                    <a:pt x="2745" y="725"/>
                  </a:lnTo>
                  <a:lnTo>
                    <a:pt x="2717" y="773"/>
                  </a:lnTo>
                  <a:lnTo>
                    <a:pt x="2683" y="821"/>
                  </a:lnTo>
                  <a:lnTo>
                    <a:pt x="2643" y="869"/>
                  </a:lnTo>
                  <a:lnTo>
                    <a:pt x="2597" y="919"/>
                  </a:lnTo>
                  <a:lnTo>
                    <a:pt x="2544" y="967"/>
                  </a:lnTo>
                  <a:lnTo>
                    <a:pt x="2483" y="1015"/>
                  </a:lnTo>
                  <a:lnTo>
                    <a:pt x="2414" y="1060"/>
                  </a:lnTo>
                  <a:lnTo>
                    <a:pt x="2418" y="1063"/>
                  </a:lnTo>
                  <a:lnTo>
                    <a:pt x="2426" y="1068"/>
                  </a:lnTo>
                  <a:lnTo>
                    <a:pt x="2437" y="1078"/>
                  </a:lnTo>
                  <a:lnTo>
                    <a:pt x="2456" y="1090"/>
                  </a:lnTo>
                  <a:lnTo>
                    <a:pt x="2476" y="1104"/>
                  </a:lnTo>
                  <a:lnTo>
                    <a:pt x="2500" y="1121"/>
                  </a:lnTo>
                  <a:lnTo>
                    <a:pt x="2527" y="1138"/>
                  </a:lnTo>
                  <a:lnTo>
                    <a:pt x="2557" y="1155"/>
                  </a:lnTo>
                  <a:lnTo>
                    <a:pt x="2588" y="1172"/>
                  </a:lnTo>
                  <a:lnTo>
                    <a:pt x="2622" y="1187"/>
                  </a:lnTo>
                  <a:lnTo>
                    <a:pt x="2656" y="1202"/>
                  </a:lnTo>
                  <a:lnTo>
                    <a:pt x="2691" y="1215"/>
                  </a:lnTo>
                  <a:lnTo>
                    <a:pt x="2725" y="1225"/>
                  </a:lnTo>
                  <a:lnTo>
                    <a:pt x="2760" y="1230"/>
                  </a:lnTo>
                  <a:lnTo>
                    <a:pt x="2794" y="1233"/>
                  </a:lnTo>
                  <a:lnTo>
                    <a:pt x="2826" y="1232"/>
                  </a:lnTo>
                  <a:lnTo>
                    <a:pt x="2857" y="1224"/>
                  </a:lnTo>
                  <a:lnTo>
                    <a:pt x="2886" y="1211"/>
                  </a:lnTo>
                  <a:lnTo>
                    <a:pt x="2912" y="1191"/>
                  </a:lnTo>
                  <a:lnTo>
                    <a:pt x="2911" y="1194"/>
                  </a:lnTo>
                  <a:lnTo>
                    <a:pt x="2907" y="1198"/>
                  </a:lnTo>
                  <a:lnTo>
                    <a:pt x="2899" y="1204"/>
                  </a:lnTo>
                  <a:lnTo>
                    <a:pt x="2890" y="1213"/>
                  </a:lnTo>
                  <a:lnTo>
                    <a:pt x="2877" y="1224"/>
                  </a:lnTo>
                  <a:lnTo>
                    <a:pt x="2862" y="1234"/>
                  </a:lnTo>
                  <a:lnTo>
                    <a:pt x="2844" y="1245"/>
                  </a:lnTo>
                  <a:lnTo>
                    <a:pt x="2825" y="1255"/>
                  </a:lnTo>
                  <a:lnTo>
                    <a:pt x="2801" y="1264"/>
                  </a:lnTo>
                  <a:lnTo>
                    <a:pt x="2777" y="1272"/>
                  </a:lnTo>
                  <a:lnTo>
                    <a:pt x="2748" y="1277"/>
                  </a:lnTo>
                  <a:lnTo>
                    <a:pt x="2718" y="1281"/>
                  </a:lnTo>
                  <a:lnTo>
                    <a:pt x="2687" y="1281"/>
                  </a:lnTo>
                  <a:lnTo>
                    <a:pt x="2652" y="1277"/>
                  </a:lnTo>
                  <a:lnTo>
                    <a:pt x="2615" y="1269"/>
                  </a:lnTo>
                  <a:lnTo>
                    <a:pt x="2575" y="1256"/>
                  </a:lnTo>
                  <a:lnTo>
                    <a:pt x="2535" y="1238"/>
                  </a:lnTo>
                  <a:lnTo>
                    <a:pt x="2491" y="1215"/>
                  </a:lnTo>
                  <a:lnTo>
                    <a:pt x="2445" y="1185"/>
                  </a:lnTo>
                  <a:lnTo>
                    <a:pt x="2398" y="1147"/>
                  </a:lnTo>
                  <a:lnTo>
                    <a:pt x="2349" y="1102"/>
                  </a:lnTo>
                  <a:lnTo>
                    <a:pt x="2345" y="1104"/>
                  </a:lnTo>
                  <a:lnTo>
                    <a:pt x="2337" y="1109"/>
                  </a:lnTo>
                  <a:lnTo>
                    <a:pt x="2323" y="1117"/>
                  </a:lnTo>
                  <a:lnTo>
                    <a:pt x="2305" y="1129"/>
                  </a:lnTo>
                  <a:lnTo>
                    <a:pt x="2283" y="1143"/>
                  </a:lnTo>
                  <a:lnTo>
                    <a:pt x="2257" y="1159"/>
                  </a:lnTo>
                  <a:lnTo>
                    <a:pt x="2227" y="1176"/>
                  </a:lnTo>
                  <a:lnTo>
                    <a:pt x="2194" y="1195"/>
                  </a:lnTo>
                  <a:lnTo>
                    <a:pt x="2159" y="1216"/>
                  </a:lnTo>
                  <a:lnTo>
                    <a:pt x="2122" y="1237"/>
                  </a:lnTo>
                  <a:lnTo>
                    <a:pt x="2083" y="1257"/>
                  </a:lnTo>
                  <a:lnTo>
                    <a:pt x="2044" y="1280"/>
                  </a:lnTo>
                  <a:lnTo>
                    <a:pt x="2002" y="1300"/>
                  </a:lnTo>
                  <a:lnTo>
                    <a:pt x="1962" y="1321"/>
                  </a:lnTo>
                  <a:lnTo>
                    <a:pt x="1921" y="1342"/>
                  </a:lnTo>
                  <a:lnTo>
                    <a:pt x="1881" y="1360"/>
                  </a:lnTo>
                  <a:lnTo>
                    <a:pt x="1842" y="1378"/>
                  </a:lnTo>
                  <a:lnTo>
                    <a:pt x="1804" y="1392"/>
                  </a:lnTo>
                  <a:lnTo>
                    <a:pt x="1769" y="1405"/>
                  </a:lnTo>
                  <a:lnTo>
                    <a:pt x="1773" y="1407"/>
                  </a:lnTo>
                  <a:lnTo>
                    <a:pt x="1782" y="1411"/>
                  </a:lnTo>
                  <a:lnTo>
                    <a:pt x="1799" y="1417"/>
                  </a:lnTo>
                  <a:lnTo>
                    <a:pt x="1821" y="1425"/>
                  </a:lnTo>
                  <a:lnTo>
                    <a:pt x="1849" y="1434"/>
                  </a:lnTo>
                  <a:lnTo>
                    <a:pt x="1880" y="1444"/>
                  </a:lnTo>
                  <a:lnTo>
                    <a:pt x="1916" y="1456"/>
                  </a:lnTo>
                  <a:lnTo>
                    <a:pt x="1955" y="1468"/>
                  </a:lnTo>
                  <a:lnTo>
                    <a:pt x="1998" y="1481"/>
                  </a:lnTo>
                  <a:lnTo>
                    <a:pt x="2042" y="1494"/>
                  </a:lnTo>
                  <a:lnTo>
                    <a:pt x="2090" y="1505"/>
                  </a:lnTo>
                  <a:lnTo>
                    <a:pt x="2139" y="1518"/>
                  </a:lnTo>
                  <a:lnTo>
                    <a:pt x="2188" y="1529"/>
                  </a:lnTo>
                  <a:lnTo>
                    <a:pt x="2239" y="1539"/>
                  </a:lnTo>
                  <a:lnTo>
                    <a:pt x="2289" y="1548"/>
                  </a:lnTo>
                  <a:lnTo>
                    <a:pt x="2339" y="1555"/>
                  </a:lnTo>
                  <a:lnTo>
                    <a:pt x="2388" y="1560"/>
                  </a:lnTo>
                  <a:lnTo>
                    <a:pt x="2436" y="1563"/>
                  </a:lnTo>
                  <a:lnTo>
                    <a:pt x="2482" y="1564"/>
                  </a:lnTo>
                  <a:lnTo>
                    <a:pt x="2525" y="1561"/>
                  </a:lnTo>
                  <a:lnTo>
                    <a:pt x="2564" y="1556"/>
                  </a:lnTo>
                  <a:lnTo>
                    <a:pt x="2601" y="1547"/>
                  </a:lnTo>
                  <a:lnTo>
                    <a:pt x="2634" y="1534"/>
                  </a:lnTo>
                  <a:lnTo>
                    <a:pt x="2661" y="1518"/>
                  </a:lnTo>
                  <a:lnTo>
                    <a:pt x="2684" y="1498"/>
                  </a:lnTo>
                  <a:lnTo>
                    <a:pt x="2682" y="1499"/>
                  </a:lnTo>
                  <a:lnTo>
                    <a:pt x="2677" y="1505"/>
                  </a:lnTo>
                  <a:lnTo>
                    <a:pt x="2666" y="1515"/>
                  </a:lnTo>
                  <a:lnTo>
                    <a:pt x="2652" y="1526"/>
                  </a:lnTo>
                  <a:lnTo>
                    <a:pt x="2635" y="1540"/>
                  </a:lnTo>
                  <a:lnTo>
                    <a:pt x="2613" y="1555"/>
                  </a:lnTo>
                  <a:lnTo>
                    <a:pt x="2588" y="1569"/>
                  </a:lnTo>
                  <a:lnTo>
                    <a:pt x="2560" y="1582"/>
                  </a:lnTo>
                  <a:lnTo>
                    <a:pt x="2527" y="1594"/>
                  </a:lnTo>
                  <a:lnTo>
                    <a:pt x="2492" y="1603"/>
                  </a:lnTo>
                  <a:lnTo>
                    <a:pt x="2453" y="1609"/>
                  </a:lnTo>
                  <a:lnTo>
                    <a:pt x="2411" y="1612"/>
                  </a:lnTo>
                  <a:lnTo>
                    <a:pt x="2366" y="1609"/>
                  </a:lnTo>
                  <a:lnTo>
                    <a:pt x="2369" y="1612"/>
                  </a:lnTo>
                  <a:lnTo>
                    <a:pt x="2372" y="1620"/>
                  </a:lnTo>
                  <a:lnTo>
                    <a:pt x="2379" y="1633"/>
                  </a:lnTo>
                  <a:lnTo>
                    <a:pt x="2387" y="1650"/>
                  </a:lnTo>
                  <a:lnTo>
                    <a:pt x="2393" y="1670"/>
                  </a:lnTo>
                  <a:lnTo>
                    <a:pt x="2400" y="1696"/>
                  </a:lnTo>
                  <a:lnTo>
                    <a:pt x="2405" y="1726"/>
                  </a:lnTo>
                  <a:lnTo>
                    <a:pt x="2408" y="1760"/>
                  </a:lnTo>
                  <a:lnTo>
                    <a:pt x="2406" y="1798"/>
                  </a:lnTo>
                  <a:lnTo>
                    <a:pt x="2400" y="1838"/>
                  </a:lnTo>
                  <a:lnTo>
                    <a:pt x="2400" y="1835"/>
                  </a:lnTo>
                  <a:lnTo>
                    <a:pt x="2397" y="1825"/>
                  </a:lnTo>
                  <a:lnTo>
                    <a:pt x="2395" y="1808"/>
                  </a:lnTo>
                  <a:lnTo>
                    <a:pt x="2391" y="1788"/>
                  </a:lnTo>
                  <a:lnTo>
                    <a:pt x="2384" y="1765"/>
                  </a:lnTo>
                  <a:lnTo>
                    <a:pt x="2378" y="1740"/>
                  </a:lnTo>
                  <a:lnTo>
                    <a:pt x="2367" y="1714"/>
                  </a:lnTo>
                  <a:lnTo>
                    <a:pt x="2357" y="1688"/>
                  </a:lnTo>
                  <a:lnTo>
                    <a:pt x="2344" y="1665"/>
                  </a:lnTo>
                  <a:lnTo>
                    <a:pt x="2328" y="1644"/>
                  </a:lnTo>
                  <a:lnTo>
                    <a:pt x="2310" y="1627"/>
                  </a:lnTo>
                  <a:lnTo>
                    <a:pt x="2291" y="1616"/>
                  </a:lnTo>
                  <a:lnTo>
                    <a:pt x="2268" y="1611"/>
                  </a:lnTo>
                  <a:lnTo>
                    <a:pt x="2223" y="1608"/>
                  </a:lnTo>
                  <a:lnTo>
                    <a:pt x="2172" y="1604"/>
                  </a:lnTo>
                  <a:lnTo>
                    <a:pt x="2118" y="1600"/>
                  </a:lnTo>
                  <a:lnTo>
                    <a:pt x="2059" y="1594"/>
                  </a:lnTo>
                  <a:lnTo>
                    <a:pt x="1999" y="1586"/>
                  </a:lnTo>
                  <a:lnTo>
                    <a:pt x="1940" y="1576"/>
                  </a:lnTo>
                  <a:lnTo>
                    <a:pt x="1881" y="1563"/>
                  </a:lnTo>
                  <a:lnTo>
                    <a:pt x="1851" y="1557"/>
                  </a:lnTo>
                  <a:lnTo>
                    <a:pt x="1824" y="1559"/>
                  </a:lnTo>
                  <a:lnTo>
                    <a:pt x="1801" y="1565"/>
                  </a:lnTo>
                  <a:lnTo>
                    <a:pt x="1780" y="1576"/>
                  </a:lnTo>
                  <a:lnTo>
                    <a:pt x="1763" y="1592"/>
                  </a:lnTo>
                  <a:lnTo>
                    <a:pt x="1749" y="1613"/>
                  </a:lnTo>
                  <a:lnTo>
                    <a:pt x="1737" y="1639"/>
                  </a:lnTo>
                  <a:lnTo>
                    <a:pt x="1726" y="1669"/>
                  </a:lnTo>
                  <a:lnTo>
                    <a:pt x="1719" y="1704"/>
                  </a:lnTo>
                  <a:lnTo>
                    <a:pt x="1713" y="1742"/>
                  </a:lnTo>
                  <a:lnTo>
                    <a:pt x="1710" y="1785"/>
                  </a:lnTo>
                  <a:lnTo>
                    <a:pt x="1708" y="1830"/>
                  </a:lnTo>
                  <a:lnTo>
                    <a:pt x="1707" y="1879"/>
                  </a:lnTo>
                  <a:lnTo>
                    <a:pt x="1707" y="1931"/>
                  </a:lnTo>
                  <a:lnTo>
                    <a:pt x="1708" y="1986"/>
                  </a:lnTo>
                  <a:lnTo>
                    <a:pt x="1711" y="2043"/>
                  </a:lnTo>
                  <a:lnTo>
                    <a:pt x="1713" y="2104"/>
                  </a:lnTo>
                  <a:lnTo>
                    <a:pt x="1716" y="2166"/>
                  </a:lnTo>
                  <a:lnTo>
                    <a:pt x="1719" y="2231"/>
                  </a:lnTo>
                  <a:lnTo>
                    <a:pt x="1721" y="2297"/>
                  </a:lnTo>
                  <a:lnTo>
                    <a:pt x="1724" y="2365"/>
                  </a:lnTo>
                  <a:lnTo>
                    <a:pt x="1764" y="2371"/>
                  </a:lnTo>
                  <a:lnTo>
                    <a:pt x="1803" y="2382"/>
                  </a:lnTo>
                  <a:lnTo>
                    <a:pt x="1841" y="2392"/>
                  </a:lnTo>
                  <a:lnTo>
                    <a:pt x="1877" y="2405"/>
                  </a:lnTo>
                  <a:lnTo>
                    <a:pt x="1912" y="2418"/>
                  </a:lnTo>
                  <a:lnTo>
                    <a:pt x="1944" y="2432"/>
                  </a:lnTo>
                  <a:lnTo>
                    <a:pt x="1972" y="2445"/>
                  </a:lnTo>
                  <a:lnTo>
                    <a:pt x="1997" y="2458"/>
                  </a:lnTo>
                  <a:lnTo>
                    <a:pt x="2019" y="2470"/>
                  </a:lnTo>
                  <a:lnTo>
                    <a:pt x="2036" y="2480"/>
                  </a:lnTo>
                  <a:lnTo>
                    <a:pt x="2049" y="2487"/>
                  </a:lnTo>
                  <a:lnTo>
                    <a:pt x="2057" y="2492"/>
                  </a:lnTo>
                  <a:lnTo>
                    <a:pt x="2059" y="2495"/>
                  </a:lnTo>
                  <a:lnTo>
                    <a:pt x="1955" y="2478"/>
                  </a:lnTo>
                  <a:lnTo>
                    <a:pt x="1855" y="2465"/>
                  </a:lnTo>
                  <a:lnTo>
                    <a:pt x="1763" y="2454"/>
                  </a:lnTo>
                  <a:lnTo>
                    <a:pt x="1675" y="2448"/>
                  </a:lnTo>
                  <a:lnTo>
                    <a:pt x="1593" y="2445"/>
                  </a:lnTo>
                  <a:lnTo>
                    <a:pt x="1516" y="2444"/>
                  </a:lnTo>
                  <a:lnTo>
                    <a:pt x="1446" y="2445"/>
                  </a:lnTo>
                  <a:lnTo>
                    <a:pt x="1381" y="2448"/>
                  </a:lnTo>
                  <a:lnTo>
                    <a:pt x="1322" y="2452"/>
                  </a:lnTo>
                  <a:lnTo>
                    <a:pt x="1270" y="2457"/>
                  </a:lnTo>
                  <a:lnTo>
                    <a:pt x="1224" y="2462"/>
                  </a:lnTo>
                  <a:lnTo>
                    <a:pt x="1183" y="2469"/>
                  </a:lnTo>
                  <a:lnTo>
                    <a:pt x="1148" y="2475"/>
                  </a:lnTo>
                  <a:lnTo>
                    <a:pt x="1120" y="2482"/>
                  </a:lnTo>
                  <a:lnTo>
                    <a:pt x="1097" y="2487"/>
                  </a:lnTo>
                  <a:lnTo>
                    <a:pt x="1082" y="2491"/>
                  </a:lnTo>
                  <a:lnTo>
                    <a:pt x="1073" y="2493"/>
                  </a:lnTo>
                  <a:lnTo>
                    <a:pt x="1069" y="2495"/>
                  </a:lnTo>
                  <a:lnTo>
                    <a:pt x="1127" y="2463"/>
                  </a:lnTo>
                  <a:lnTo>
                    <a:pt x="1182" y="2439"/>
                  </a:lnTo>
                  <a:lnTo>
                    <a:pt x="1233" y="2419"/>
                  </a:lnTo>
                  <a:lnTo>
                    <a:pt x="1279" y="2402"/>
                  </a:lnTo>
                  <a:lnTo>
                    <a:pt x="1321" y="2391"/>
                  </a:lnTo>
                  <a:lnTo>
                    <a:pt x="1357" y="2382"/>
                  </a:lnTo>
                  <a:lnTo>
                    <a:pt x="1390" y="2374"/>
                  </a:lnTo>
                  <a:lnTo>
                    <a:pt x="1415" y="2369"/>
                  </a:lnTo>
                  <a:lnTo>
                    <a:pt x="1434" y="2365"/>
                  </a:lnTo>
                  <a:lnTo>
                    <a:pt x="1433" y="2280"/>
                  </a:lnTo>
                  <a:lnTo>
                    <a:pt x="1429" y="2204"/>
                  </a:lnTo>
                  <a:lnTo>
                    <a:pt x="1422" y="2134"/>
                  </a:lnTo>
                  <a:lnTo>
                    <a:pt x="1413" y="2069"/>
                  </a:lnTo>
                  <a:lnTo>
                    <a:pt x="1402" y="2009"/>
                  </a:lnTo>
                  <a:lnTo>
                    <a:pt x="1387" y="1953"/>
                  </a:lnTo>
                  <a:lnTo>
                    <a:pt x="1370" y="1903"/>
                  </a:lnTo>
                  <a:lnTo>
                    <a:pt x="1350" y="1855"/>
                  </a:lnTo>
                  <a:lnTo>
                    <a:pt x="1325" y="1809"/>
                  </a:lnTo>
                  <a:lnTo>
                    <a:pt x="1296" y="1765"/>
                  </a:lnTo>
                  <a:lnTo>
                    <a:pt x="1264" y="1724"/>
                  </a:lnTo>
                  <a:lnTo>
                    <a:pt x="1227" y="1682"/>
                  </a:lnTo>
                  <a:lnTo>
                    <a:pt x="1187" y="1640"/>
                  </a:lnTo>
                  <a:lnTo>
                    <a:pt x="1161" y="1621"/>
                  </a:lnTo>
                  <a:lnTo>
                    <a:pt x="1130" y="1604"/>
                  </a:lnTo>
                  <a:lnTo>
                    <a:pt x="1095" y="1590"/>
                  </a:lnTo>
                  <a:lnTo>
                    <a:pt x="1056" y="1579"/>
                  </a:lnTo>
                  <a:lnTo>
                    <a:pt x="1013" y="1570"/>
                  </a:lnTo>
                  <a:lnTo>
                    <a:pt x="967" y="1564"/>
                  </a:lnTo>
                  <a:lnTo>
                    <a:pt x="918" y="1559"/>
                  </a:lnTo>
                  <a:lnTo>
                    <a:pt x="867" y="1553"/>
                  </a:lnTo>
                  <a:lnTo>
                    <a:pt x="814" y="1550"/>
                  </a:lnTo>
                  <a:lnTo>
                    <a:pt x="760" y="1546"/>
                  </a:lnTo>
                  <a:lnTo>
                    <a:pt x="704" y="1542"/>
                  </a:lnTo>
                  <a:lnTo>
                    <a:pt x="702" y="1544"/>
                  </a:lnTo>
                  <a:lnTo>
                    <a:pt x="697" y="1552"/>
                  </a:lnTo>
                  <a:lnTo>
                    <a:pt x="691" y="1565"/>
                  </a:lnTo>
                  <a:lnTo>
                    <a:pt x="679" y="1581"/>
                  </a:lnTo>
                  <a:lnTo>
                    <a:pt x="665" y="1600"/>
                  </a:lnTo>
                  <a:lnTo>
                    <a:pt x="646" y="1622"/>
                  </a:lnTo>
                  <a:lnTo>
                    <a:pt x="623" y="1646"/>
                  </a:lnTo>
                  <a:lnTo>
                    <a:pt x="596" y="1669"/>
                  </a:lnTo>
                  <a:lnTo>
                    <a:pt x="563" y="1694"/>
                  </a:lnTo>
                  <a:lnTo>
                    <a:pt x="526" y="1718"/>
                  </a:lnTo>
                  <a:lnTo>
                    <a:pt x="483" y="1742"/>
                  </a:lnTo>
                  <a:lnTo>
                    <a:pt x="435" y="1764"/>
                  </a:lnTo>
                  <a:lnTo>
                    <a:pt x="380" y="1783"/>
                  </a:lnTo>
                  <a:lnTo>
                    <a:pt x="319" y="1799"/>
                  </a:lnTo>
                  <a:lnTo>
                    <a:pt x="322" y="1798"/>
                  </a:lnTo>
                  <a:lnTo>
                    <a:pt x="329" y="1794"/>
                  </a:lnTo>
                  <a:lnTo>
                    <a:pt x="340" y="1787"/>
                  </a:lnTo>
                  <a:lnTo>
                    <a:pt x="355" y="1779"/>
                  </a:lnTo>
                  <a:lnTo>
                    <a:pt x="372" y="1769"/>
                  </a:lnTo>
                  <a:lnTo>
                    <a:pt x="392" y="1757"/>
                  </a:lnTo>
                  <a:lnTo>
                    <a:pt x="414" y="1744"/>
                  </a:lnTo>
                  <a:lnTo>
                    <a:pt x="436" y="1730"/>
                  </a:lnTo>
                  <a:lnTo>
                    <a:pt x="458" y="1714"/>
                  </a:lnTo>
                  <a:lnTo>
                    <a:pt x="480" y="1698"/>
                  </a:lnTo>
                  <a:lnTo>
                    <a:pt x="502" y="1681"/>
                  </a:lnTo>
                  <a:lnTo>
                    <a:pt x="522" y="1664"/>
                  </a:lnTo>
                  <a:lnTo>
                    <a:pt x="540" y="1647"/>
                  </a:lnTo>
                  <a:lnTo>
                    <a:pt x="554" y="1629"/>
                  </a:lnTo>
                  <a:lnTo>
                    <a:pt x="566" y="1612"/>
                  </a:lnTo>
                  <a:lnTo>
                    <a:pt x="574" y="1595"/>
                  </a:lnTo>
                  <a:lnTo>
                    <a:pt x="576" y="1579"/>
                  </a:lnTo>
                  <a:lnTo>
                    <a:pt x="574" y="1565"/>
                  </a:lnTo>
                  <a:lnTo>
                    <a:pt x="566" y="1551"/>
                  </a:lnTo>
                  <a:lnTo>
                    <a:pt x="550" y="1538"/>
                  </a:lnTo>
                  <a:lnTo>
                    <a:pt x="528" y="1528"/>
                  </a:lnTo>
                  <a:lnTo>
                    <a:pt x="487" y="1511"/>
                  </a:lnTo>
                  <a:lnTo>
                    <a:pt x="445" y="1496"/>
                  </a:lnTo>
                  <a:lnTo>
                    <a:pt x="403" y="1483"/>
                  </a:lnTo>
                  <a:lnTo>
                    <a:pt x="362" y="1470"/>
                  </a:lnTo>
                  <a:lnTo>
                    <a:pt x="322" y="1456"/>
                  </a:lnTo>
                  <a:lnTo>
                    <a:pt x="281" y="1443"/>
                  </a:lnTo>
                  <a:lnTo>
                    <a:pt x="244" y="1429"/>
                  </a:lnTo>
                  <a:lnTo>
                    <a:pt x="207" y="1412"/>
                  </a:lnTo>
                  <a:lnTo>
                    <a:pt x="172" y="1395"/>
                  </a:lnTo>
                  <a:lnTo>
                    <a:pt x="140" y="1374"/>
                  </a:lnTo>
                  <a:lnTo>
                    <a:pt x="108" y="1351"/>
                  </a:lnTo>
                  <a:lnTo>
                    <a:pt x="81" y="1325"/>
                  </a:lnTo>
                  <a:lnTo>
                    <a:pt x="55" y="1295"/>
                  </a:lnTo>
                  <a:lnTo>
                    <a:pt x="33" y="1261"/>
                  </a:lnTo>
                  <a:lnTo>
                    <a:pt x="15" y="1224"/>
                  </a:lnTo>
                  <a:lnTo>
                    <a:pt x="0" y="1180"/>
                  </a:lnTo>
                  <a:lnTo>
                    <a:pt x="2" y="1182"/>
                  </a:lnTo>
                  <a:lnTo>
                    <a:pt x="8" y="1191"/>
                  </a:lnTo>
                  <a:lnTo>
                    <a:pt x="16" y="1204"/>
                  </a:lnTo>
                  <a:lnTo>
                    <a:pt x="29" y="1220"/>
                  </a:lnTo>
                  <a:lnTo>
                    <a:pt x="45" y="1239"/>
                  </a:lnTo>
                  <a:lnTo>
                    <a:pt x="63" y="1260"/>
                  </a:lnTo>
                  <a:lnTo>
                    <a:pt x="85" y="1281"/>
                  </a:lnTo>
                  <a:lnTo>
                    <a:pt x="108" y="1303"/>
                  </a:lnTo>
                  <a:lnTo>
                    <a:pt x="136" y="1324"/>
                  </a:lnTo>
                  <a:lnTo>
                    <a:pt x="166" y="1343"/>
                  </a:lnTo>
                  <a:lnTo>
                    <a:pt x="198" y="1360"/>
                  </a:lnTo>
                  <a:lnTo>
                    <a:pt x="232" y="1374"/>
                  </a:lnTo>
                  <a:lnTo>
                    <a:pt x="268" y="1383"/>
                  </a:lnTo>
                  <a:lnTo>
                    <a:pt x="307" y="1387"/>
                  </a:lnTo>
                  <a:lnTo>
                    <a:pt x="309" y="1387"/>
                  </a:lnTo>
                  <a:lnTo>
                    <a:pt x="312" y="1387"/>
                  </a:lnTo>
                  <a:lnTo>
                    <a:pt x="316" y="1387"/>
                  </a:lnTo>
                  <a:lnTo>
                    <a:pt x="323" y="1386"/>
                  </a:lnTo>
                  <a:lnTo>
                    <a:pt x="331" y="1382"/>
                  </a:lnTo>
                  <a:lnTo>
                    <a:pt x="340" y="1377"/>
                  </a:lnTo>
                  <a:lnTo>
                    <a:pt x="349" y="1369"/>
                  </a:lnTo>
                  <a:lnTo>
                    <a:pt x="358" y="1357"/>
                  </a:lnTo>
                  <a:lnTo>
                    <a:pt x="367" y="1342"/>
                  </a:lnTo>
                  <a:lnTo>
                    <a:pt x="376" y="1322"/>
                  </a:lnTo>
                  <a:lnTo>
                    <a:pt x="384" y="1298"/>
                  </a:lnTo>
                  <a:lnTo>
                    <a:pt x="392" y="1268"/>
                  </a:lnTo>
                  <a:lnTo>
                    <a:pt x="398" y="1232"/>
                  </a:lnTo>
                  <a:lnTo>
                    <a:pt x="403" y="1189"/>
                  </a:lnTo>
                  <a:lnTo>
                    <a:pt x="406" y="1138"/>
                  </a:lnTo>
                  <a:lnTo>
                    <a:pt x="407" y="1141"/>
                  </a:lnTo>
                  <a:lnTo>
                    <a:pt x="410" y="1147"/>
                  </a:lnTo>
                  <a:lnTo>
                    <a:pt x="414" y="1159"/>
                  </a:lnTo>
                  <a:lnTo>
                    <a:pt x="418" y="1174"/>
                  </a:lnTo>
                  <a:lnTo>
                    <a:pt x="420" y="1194"/>
                  </a:lnTo>
                  <a:lnTo>
                    <a:pt x="423" y="1219"/>
                  </a:lnTo>
                  <a:lnTo>
                    <a:pt x="424" y="1247"/>
                  </a:lnTo>
                  <a:lnTo>
                    <a:pt x="422" y="1281"/>
                  </a:lnTo>
                  <a:lnTo>
                    <a:pt x="418" y="1318"/>
                  </a:lnTo>
                  <a:lnTo>
                    <a:pt x="409" y="1361"/>
                  </a:lnTo>
                  <a:lnTo>
                    <a:pt x="396" y="1407"/>
                  </a:lnTo>
                  <a:lnTo>
                    <a:pt x="399" y="1408"/>
                  </a:lnTo>
                  <a:lnTo>
                    <a:pt x="412" y="1409"/>
                  </a:lnTo>
                  <a:lnTo>
                    <a:pt x="431" y="1411"/>
                  </a:lnTo>
                  <a:lnTo>
                    <a:pt x="457" y="1413"/>
                  </a:lnTo>
                  <a:lnTo>
                    <a:pt x="488" y="1417"/>
                  </a:lnTo>
                  <a:lnTo>
                    <a:pt x="524" y="1420"/>
                  </a:lnTo>
                  <a:lnTo>
                    <a:pt x="563" y="1424"/>
                  </a:lnTo>
                  <a:lnTo>
                    <a:pt x="607" y="1428"/>
                  </a:lnTo>
                  <a:lnTo>
                    <a:pt x="653" y="1430"/>
                  </a:lnTo>
                  <a:lnTo>
                    <a:pt x="701" y="1434"/>
                  </a:lnTo>
                  <a:lnTo>
                    <a:pt x="750" y="1437"/>
                  </a:lnTo>
                  <a:lnTo>
                    <a:pt x="800" y="1439"/>
                  </a:lnTo>
                  <a:lnTo>
                    <a:pt x="848" y="1442"/>
                  </a:lnTo>
                  <a:lnTo>
                    <a:pt x="896" y="1443"/>
                  </a:lnTo>
                  <a:lnTo>
                    <a:pt x="941" y="1443"/>
                  </a:lnTo>
                  <a:lnTo>
                    <a:pt x="984" y="1443"/>
                  </a:lnTo>
                  <a:lnTo>
                    <a:pt x="1025" y="1442"/>
                  </a:lnTo>
                  <a:lnTo>
                    <a:pt x="1060" y="1439"/>
                  </a:lnTo>
                  <a:lnTo>
                    <a:pt x="1090" y="1435"/>
                  </a:lnTo>
                  <a:lnTo>
                    <a:pt x="1116" y="1429"/>
                  </a:lnTo>
                  <a:lnTo>
                    <a:pt x="1134" y="1422"/>
                  </a:lnTo>
                  <a:lnTo>
                    <a:pt x="1144" y="1413"/>
                  </a:lnTo>
                  <a:lnTo>
                    <a:pt x="1172" y="1370"/>
                  </a:lnTo>
                  <a:lnTo>
                    <a:pt x="1190" y="1328"/>
                  </a:lnTo>
                  <a:lnTo>
                    <a:pt x="1200" y="1285"/>
                  </a:lnTo>
                  <a:lnTo>
                    <a:pt x="1203" y="1241"/>
                  </a:lnTo>
                  <a:lnTo>
                    <a:pt x="1199" y="1196"/>
                  </a:lnTo>
                  <a:lnTo>
                    <a:pt x="1188" y="1152"/>
                  </a:lnTo>
                  <a:lnTo>
                    <a:pt x="1173" y="1108"/>
                  </a:lnTo>
                  <a:lnTo>
                    <a:pt x="1153" y="1063"/>
                  </a:lnTo>
                  <a:lnTo>
                    <a:pt x="1130" y="1017"/>
                  </a:lnTo>
                  <a:lnTo>
                    <a:pt x="1104" y="971"/>
                  </a:lnTo>
                  <a:lnTo>
                    <a:pt x="1075" y="924"/>
                  </a:lnTo>
                  <a:lnTo>
                    <a:pt x="1044" y="876"/>
                  </a:lnTo>
                  <a:lnTo>
                    <a:pt x="1014" y="828"/>
                  </a:lnTo>
                  <a:lnTo>
                    <a:pt x="983" y="780"/>
                  </a:lnTo>
                  <a:lnTo>
                    <a:pt x="954" y="729"/>
                  </a:lnTo>
                  <a:lnTo>
                    <a:pt x="926" y="678"/>
                  </a:lnTo>
                  <a:lnTo>
                    <a:pt x="923" y="678"/>
                  </a:lnTo>
                  <a:lnTo>
                    <a:pt x="915" y="678"/>
                  </a:lnTo>
                  <a:lnTo>
                    <a:pt x="904" y="677"/>
                  </a:lnTo>
                  <a:lnTo>
                    <a:pt x="887" y="675"/>
                  </a:lnTo>
                  <a:lnTo>
                    <a:pt x="865" y="669"/>
                  </a:lnTo>
                  <a:lnTo>
                    <a:pt x="839" y="662"/>
                  </a:lnTo>
                  <a:lnTo>
                    <a:pt x="809" y="651"/>
                  </a:lnTo>
                  <a:lnTo>
                    <a:pt x="775" y="637"/>
                  </a:lnTo>
                  <a:lnTo>
                    <a:pt x="736" y="619"/>
                  </a:lnTo>
                  <a:lnTo>
                    <a:pt x="693" y="595"/>
                  </a:lnTo>
                  <a:lnTo>
                    <a:pt x="648" y="566"/>
                  </a:lnTo>
                  <a:lnTo>
                    <a:pt x="650" y="567"/>
                  </a:lnTo>
                  <a:lnTo>
                    <a:pt x="658" y="571"/>
                  </a:lnTo>
                  <a:lnTo>
                    <a:pt x="672" y="575"/>
                  </a:lnTo>
                  <a:lnTo>
                    <a:pt x="689" y="581"/>
                  </a:lnTo>
                  <a:lnTo>
                    <a:pt x="709" y="588"/>
                  </a:lnTo>
                  <a:lnTo>
                    <a:pt x="732" y="595"/>
                  </a:lnTo>
                  <a:lnTo>
                    <a:pt x="756" y="603"/>
                  </a:lnTo>
                  <a:lnTo>
                    <a:pt x="780" y="611"/>
                  </a:lnTo>
                  <a:lnTo>
                    <a:pt x="805" y="619"/>
                  </a:lnTo>
                  <a:lnTo>
                    <a:pt x="828" y="625"/>
                  </a:lnTo>
                  <a:lnTo>
                    <a:pt x="849" y="630"/>
                  </a:lnTo>
                  <a:lnTo>
                    <a:pt x="869" y="634"/>
                  </a:lnTo>
                  <a:lnTo>
                    <a:pt x="884" y="637"/>
                  </a:lnTo>
                  <a:lnTo>
                    <a:pt x="896" y="638"/>
                  </a:lnTo>
                  <a:lnTo>
                    <a:pt x="901" y="636"/>
                  </a:lnTo>
                  <a:lnTo>
                    <a:pt x="902" y="632"/>
                  </a:lnTo>
                  <a:lnTo>
                    <a:pt x="883" y="585"/>
                  </a:lnTo>
                  <a:lnTo>
                    <a:pt x="866" y="538"/>
                  </a:lnTo>
                  <a:lnTo>
                    <a:pt x="853" y="490"/>
                  </a:lnTo>
                  <a:lnTo>
                    <a:pt x="843" y="442"/>
                  </a:lnTo>
                  <a:lnTo>
                    <a:pt x="837" y="393"/>
                  </a:lnTo>
                  <a:lnTo>
                    <a:pt x="837" y="342"/>
                  </a:lnTo>
                  <a:lnTo>
                    <a:pt x="843" y="292"/>
                  </a:lnTo>
                  <a:lnTo>
                    <a:pt x="853" y="240"/>
                  </a:lnTo>
                  <a:lnTo>
                    <a:pt x="871" y="188"/>
                  </a:lnTo>
                  <a:lnTo>
                    <a:pt x="896" y="133"/>
                  </a:lnTo>
                  <a:lnTo>
                    <a:pt x="928" y="79"/>
                  </a:lnTo>
                  <a:lnTo>
                    <a:pt x="928" y="83"/>
                  </a:lnTo>
                  <a:lnTo>
                    <a:pt x="926" y="94"/>
                  </a:lnTo>
                  <a:lnTo>
                    <a:pt x="923" y="112"/>
                  </a:lnTo>
                  <a:lnTo>
                    <a:pt x="919" y="136"/>
                  </a:lnTo>
                  <a:lnTo>
                    <a:pt x="915" y="163"/>
                  </a:lnTo>
                  <a:lnTo>
                    <a:pt x="912" y="194"/>
                  </a:lnTo>
                  <a:lnTo>
                    <a:pt x="909" y="228"/>
                  </a:lnTo>
                  <a:lnTo>
                    <a:pt x="906" y="263"/>
                  </a:lnTo>
                  <a:lnTo>
                    <a:pt x="904" y="298"/>
                  </a:lnTo>
                  <a:lnTo>
                    <a:pt x="904" y="332"/>
                  </a:lnTo>
                  <a:lnTo>
                    <a:pt x="905" y="366"/>
                  </a:lnTo>
                  <a:lnTo>
                    <a:pt x="909" y="395"/>
                  </a:lnTo>
                  <a:lnTo>
                    <a:pt x="915" y="421"/>
                  </a:lnTo>
                  <a:lnTo>
                    <a:pt x="923" y="444"/>
                  </a:lnTo>
                  <a:lnTo>
                    <a:pt x="935" y="459"/>
                  </a:lnTo>
                  <a:lnTo>
                    <a:pt x="936" y="459"/>
                  </a:lnTo>
                  <a:lnTo>
                    <a:pt x="940" y="460"/>
                  </a:lnTo>
                  <a:lnTo>
                    <a:pt x="947" y="460"/>
                  </a:lnTo>
                  <a:lnTo>
                    <a:pt x="957" y="460"/>
                  </a:lnTo>
                  <a:lnTo>
                    <a:pt x="969" y="459"/>
                  </a:lnTo>
                  <a:lnTo>
                    <a:pt x="984" y="457"/>
                  </a:lnTo>
                  <a:lnTo>
                    <a:pt x="1003" y="450"/>
                  </a:lnTo>
                  <a:lnTo>
                    <a:pt x="1025" y="441"/>
                  </a:lnTo>
                  <a:lnTo>
                    <a:pt x="1049" y="429"/>
                  </a:lnTo>
                  <a:lnTo>
                    <a:pt x="1077" y="412"/>
                  </a:lnTo>
                  <a:lnTo>
                    <a:pt x="1108" y="390"/>
                  </a:lnTo>
                  <a:lnTo>
                    <a:pt x="1143" y="363"/>
                  </a:lnTo>
                  <a:lnTo>
                    <a:pt x="1181" y="331"/>
                  </a:lnTo>
                  <a:lnTo>
                    <a:pt x="1179" y="334"/>
                  </a:lnTo>
                  <a:lnTo>
                    <a:pt x="1175" y="342"/>
                  </a:lnTo>
                  <a:lnTo>
                    <a:pt x="1168" y="357"/>
                  </a:lnTo>
                  <a:lnTo>
                    <a:pt x="1156" y="375"/>
                  </a:lnTo>
                  <a:lnTo>
                    <a:pt x="1140" y="395"/>
                  </a:lnTo>
                  <a:lnTo>
                    <a:pt x="1121" y="418"/>
                  </a:lnTo>
                  <a:lnTo>
                    <a:pt x="1096" y="441"/>
                  </a:lnTo>
                  <a:lnTo>
                    <a:pt x="1066" y="466"/>
                  </a:lnTo>
                  <a:lnTo>
                    <a:pt x="1032" y="488"/>
                  </a:lnTo>
                  <a:lnTo>
                    <a:pt x="992" y="510"/>
                  </a:lnTo>
                  <a:lnTo>
                    <a:pt x="947" y="528"/>
                  </a:lnTo>
                  <a:lnTo>
                    <a:pt x="948" y="532"/>
                  </a:lnTo>
                  <a:lnTo>
                    <a:pt x="953" y="542"/>
                  </a:lnTo>
                  <a:lnTo>
                    <a:pt x="961" y="560"/>
                  </a:lnTo>
                  <a:lnTo>
                    <a:pt x="971" y="584"/>
                  </a:lnTo>
                  <a:lnTo>
                    <a:pt x="987" y="614"/>
                  </a:lnTo>
                  <a:lnTo>
                    <a:pt x="1005" y="649"/>
                  </a:lnTo>
                  <a:lnTo>
                    <a:pt x="1029" y="690"/>
                  </a:lnTo>
                  <a:lnTo>
                    <a:pt x="1056" y="737"/>
                  </a:lnTo>
                  <a:lnTo>
                    <a:pt x="1087" y="788"/>
                  </a:lnTo>
                  <a:lnTo>
                    <a:pt x="1125" y="843"/>
                  </a:lnTo>
                  <a:lnTo>
                    <a:pt x="1166" y="904"/>
                  </a:lnTo>
                  <a:lnTo>
                    <a:pt x="1213" y="968"/>
                  </a:lnTo>
                  <a:lnTo>
                    <a:pt x="1265" y="1035"/>
                  </a:lnTo>
                  <a:lnTo>
                    <a:pt x="1322" y="1107"/>
                  </a:lnTo>
                  <a:lnTo>
                    <a:pt x="1386" y="1181"/>
                  </a:lnTo>
                  <a:lnTo>
                    <a:pt x="1456" y="1257"/>
                  </a:lnTo>
                  <a:lnTo>
                    <a:pt x="1457" y="1254"/>
                  </a:lnTo>
                  <a:lnTo>
                    <a:pt x="1461" y="1243"/>
                  </a:lnTo>
                  <a:lnTo>
                    <a:pt x="1467" y="1226"/>
                  </a:lnTo>
                  <a:lnTo>
                    <a:pt x="1476" y="1203"/>
                  </a:lnTo>
                  <a:lnTo>
                    <a:pt x="1485" y="1174"/>
                  </a:lnTo>
                  <a:lnTo>
                    <a:pt x="1496" y="1139"/>
                  </a:lnTo>
                  <a:lnTo>
                    <a:pt x="1509" y="1100"/>
                  </a:lnTo>
                  <a:lnTo>
                    <a:pt x="1524" y="1056"/>
                  </a:lnTo>
                  <a:lnTo>
                    <a:pt x="1539" y="1008"/>
                  </a:lnTo>
                  <a:lnTo>
                    <a:pt x="1555" y="956"/>
                  </a:lnTo>
                  <a:lnTo>
                    <a:pt x="1572" y="900"/>
                  </a:lnTo>
                  <a:lnTo>
                    <a:pt x="1589" y="842"/>
                  </a:lnTo>
                  <a:lnTo>
                    <a:pt x="1606" y="781"/>
                  </a:lnTo>
                  <a:lnTo>
                    <a:pt x="1603" y="776"/>
                  </a:lnTo>
                  <a:lnTo>
                    <a:pt x="1595" y="768"/>
                  </a:lnTo>
                  <a:lnTo>
                    <a:pt x="1582" y="759"/>
                  </a:lnTo>
                  <a:lnTo>
                    <a:pt x="1564" y="746"/>
                  </a:lnTo>
                  <a:lnTo>
                    <a:pt x="1542" y="730"/>
                  </a:lnTo>
                  <a:lnTo>
                    <a:pt x="1519" y="711"/>
                  </a:lnTo>
                  <a:lnTo>
                    <a:pt x="1491" y="688"/>
                  </a:lnTo>
                  <a:lnTo>
                    <a:pt x="1464" y="660"/>
                  </a:lnTo>
                  <a:lnTo>
                    <a:pt x="1434" y="628"/>
                  </a:lnTo>
                  <a:lnTo>
                    <a:pt x="1405" y="590"/>
                  </a:lnTo>
                  <a:lnTo>
                    <a:pt x="1378" y="547"/>
                  </a:lnTo>
                  <a:lnTo>
                    <a:pt x="1352" y="498"/>
                  </a:lnTo>
                  <a:lnTo>
                    <a:pt x="1329" y="444"/>
                  </a:lnTo>
                  <a:lnTo>
                    <a:pt x="1329" y="444"/>
                  </a:lnTo>
                  <a:lnTo>
                    <a:pt x="1334" y="449"/>
                  </a:lnTo>
                  <a:lnTo>
                    <a:pt x="1342" y="459"/>
                  </a:lnTo>
                  <a:lnTo>
                    <a:pt x="1352" y="472"/>
                  </a:lnTo>
                  <a:lnTo>
                    <a:pt x="1365" y="488"/>
                  </a:lnTo>
                  <a:lnTo>
                    <a:pt x="1381" y="506"/>
                  </a:lnTo>
                  <a:lnTo>
                    <a:pt x="1398" y="527"/>
                  </a:lnTo>
                  <a:lnTo>
                    <a:pt x="1416" y="547"/>
                  </a:lnTo>
                  <a:lnTo>
                    <a:pt x="1435" y="569"/>
                  </a:lnTo>
                  <a:lnTo>
                    <a:pt x="1455" y="592"/>
                  </a:lnTo>
                  <a:lnTo>
                    <a:pt x="1476" y="614"/>
                  </a:lnTo>
                  <a:lnTo>
                    <a:pt x="1496" y="634"/>
                  </a:lnTo>
                  <a:lnTo>
                    <a:pt x="1517" y="654"/>
                  </a:lnTo>
                  <a:lnTo>
                    <a:pt x="1537" y="671"/>
                  </a:lnTo>
                  <a:lnTo>
                    <a:pt x="1556" y="685"/>
                  </a:lnTo>
                  <a:lnTo>
                    <a:pt x="1574" y="695"/>
                  </a:lnTo>
                  <a:lnTo>
                    <a:pt x="1590" y="703"/>
                  </a:lnTo>
                  <a:lnTo>
                    <a:pt x="1604" y="706"/>
                  </a:lnTo>
                  <a:lnTo>
                    <a:pt x="1616" y="703"/>
                  </a:lnTo>
                  <a:lnTo>
                    <a:pt x="1626" y="694"/>
                  </a:lnTo>
                  <a:lnTo>
                    <a:pt x="1632" y="680"/>
                  </a:lnTo>
                  <a:lnTo>
                    <a:pt x="1656" y="584"/>
                  </a:lnTo>
                  <a:lnTo>
                    <a:pt x="1680" y="486"/>
                  </a:lnTo>
                  <a:lnTo>
                    <a:pt x="1701" y="386"/>
                  </a:lnTo>
                  <a:lnTo>
                    <a:pt x="1717" y="286"/>
                  </a:lnTo>
                  <a:lnTo>
                    <a:pt x="1733" y="188"/>
                  </a:lnTo>
                  <a:lnTo>
                    <a:pt x="1743" y="92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45630" y="1729495"/>
            <a:ext cx="6762176" cy="4156339"/>
            <a:chOff x="6645052" y="2013487"/>
            <a:chExt cx="6261340" cy="3523513"/>
          </a:xfrm>
        </p:grpSpPr>
        <p:grpSp>
          <p:nvGrpSpPr>
            <p:cNvPr id="42" name="组合 41"/>
            <p:cNvGrpSpPr/>
            <p:nvPr/>
          </p:nvGrpSpPr>
          <p:grpSpPr>
            <a:xfrm>
              <a:off x="6645052" y="2013487"/>
              <a:ext cx="6261340" cy="2991382"/>
              <a:chOff x="4983789" y="1510115"/>
              <a:chExt cx="4696005" cy="224353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983789" y="1510115"/>
                <a:ext cx="4696005" cy="2243536"/>
                <a:chOff x="7252121" y="2184721"/>
                <a:chExt cx="6261338" cy="2991381"/>
              </a:xfrm>
            </p:grpSpPr>
            <p:grpSp>
              <p:nvGrpSpPr>
                <p:cNvPr id="46" name="组合 45"/>
                <p:cNvGrpSpPr/>
                <p:nvPr/>
              </p:nvGrpSpPr>
              <p:grpSpPr>
                <a:xfrm>
                  <a:off x="7252121" y="2184721"/>
                  <a:ext cx="6187357" cy="876349"/>
                  <a:chOff x="7252121" y="2184721"/>
                  <a:chExt cx="6187357" cy="876349"/>
                </a:xfrm>
              </p:grpSpPr>
              <p:sp>
                <p:nvSpPr>
                  <p:cNvPr id="53" name="任意多边形: 形状 14"/>
                  <p:cNvSpPr>
                    <a:spLocks/>
                  </p:cNvSpPr>
                  <p:nvPr/>
                </p:nvSpPr>
                <p:spPr bwMode="auto">
                  <a:xfrm>
                    <a:off x="7252121" y="2458077"/>
                    <a:ext cx="280988" cy="404813"/>
                  </a:xfrm>
                  <a:custGeom>
                    <a:avLst/>
                    <a:gdLst>
                      <a:gd name="T0" fmla="*/ 149 w 177"/>
                      <a:gd name="T1" fmla="*/ 0 h 255"/>
                      <a:gd name="T2" fmla="*/ 151 w 177"/>
                      <a:gd name="T3" fmla="*/ 2 h 255"/>
                      <a:gd name="T4" fmla="*/ 153 w 177"/>
                      <a:gd name="T5" fmla="*/ 8 h 255"/>
                      <a:gd name="T6" fmla="*/ 157 w 177"/>
                      <a:gd name="T7" fmla="*/ 17 h 255"/>
                      <a:gd name="T8" fmla="*/ 162 w 177"/>
                      <a:gd name="T9" fmla="*/ 30 h 255"/>
                      <a:gd name="T10" fmla="*/ 166 w 177"/>
                      <a:gd name="T11" fmla="*/ 46 h 255"/>
                      <a:gd name="T12" fmla="*/ 170 w 177"/>
                      <a:gd name="T13" fmla="*/ 63 h 255"/>
                      <a:gd name="T14" fmla="*/ 174 w 177"/>
                      <a:gd name="T15" fmla="*/ 82 h 255"/>
                      <a:gd name="T16" fmla="*/ 177 w 177"/>
                      <a:gd name="T17" fmla="*/ 102 h 255"/>
                      <a:gd name="T18" fmla="*/ 177 w 177"/>
                      <a:gd name="T19" fmla="*/ 122 h 255"/>
                      <a:gd name="T20" fmla="*/ 174 w 177"/>
                      <a:gd name="T21" fmla="*/ 143 h 255"/>
                      <a:gd name="T22" fmla="*/ 168 w 177"/>
                      <a:gd name="T23" fmla="*/ 164 h 255"/>
                      <a:gd name="T24" fmla="*/ 159 w 177"/>
                      <a:gd name="T25" fmla="*/ 183 h 255"/>
                      <a:gd name="T26" fmla="*/ 146 w 177"/>
                      <a:gd name="T27" fmla="*/ 203 h 255"/>
                      <a:gd name="T28" fmla="*/ 127 w 177"/>
                      <a:gd name="T29" fmla="*/ 220 h 255"/>
                      <a:gd name="T30" fmla="*/ 105 w 177"/>
                      <a:gd name="T31" fmla="*/ 234 h 255"/>
                      <a:gd name="T32" fmla="*/ 77 w 177"/>
                      <a:gd name="T33" fmla="*/ 246 h 255"/>
                      <a:gd name="T34" fmla="*/ 42 w 177"/>
                      <a:gd name="T35" fmla="*/ 255 h 255"/>
                      <a:gd name="T36" fmla="*/ 44 w 177"/>
                      <a:gd name="T37" fmla="*/ 253 h 255"/>
                      <a:gd name="T38" fmla="*/ 51 w 177"/>
                      <a:gd name="T39" fmla="*/ 250 h 255"/>
                      <a:gd name="T40" fmla="*/ 62 w 177"/>
                      <a:gd name="T41" fmla="*/ 244 h 255"/>
                      <a:gd name="T42" fmla="*/ 75 w 177"/>
                      <a:gd name="T43" fmla="*/ 235 h 255"/>
                      <a:gd name="T44" fmla="*/ 90 w 177"/>
                      <a:gd name="T45" fmla="*/ 222 h 255"/>
                      <a:gd name="T46" fmla="*/ 104 w 177"/>
                      <a:gd name="T47" fmla="*/ 208 h 255"/>
                      <a:gd name="T48" fmla="*/ 116 w 177"/>
                      <a:gd name="T49" fmla="*/ 190 h 255"/>
                      <a:gd name="T50" fmla="*/ 126 w 177"/>
                      <a:gd name="T51" fmla="*/ 169 h 255"/>
                      <a:gd name="T52" fmla="*/ 133 w 177"/>
                      <a:gd name="T53" fmla="*/ 143 h 255"/>
                      <a:gd name="T54" fmla="*/ 131 w 177"/>
                      <a:gd name="T55" fmla="*/ 147 h 255"/>
                      <a:gd name="T56" fmla="*/ 127 w 177"/>
                      <a:gd name="T57" fmla="*/ 155 h 255"/>
                      <a:gd name="T58" fmla="*/ 120 w 177"/>
                      <a:gd name="T59" fmla="*/ 168 h 255"/>
                      <a:gd name="T60" fmla="*/ 109 w 177"/>
                      <a:gd name="T61" fmla="*/ 182 h 255"/>
                      <a:gd name="T62" fmla="*/ 96 w 177"/>
                      <a:gd name="T63" fmla="*/ 198 h 255"/>
                      <a:gd name="T64" fmla="*/ 81 w 177"/>
                      <a:gd name="T65" fmla="*/ 213 h 255"/>
                      <a:gd name="T66" fmla="*/ 62 w 177"/>
                      <a:gd name="T67" fmla="*/ 227 h 255"/>
                      <a:gd name="T68" fmla="*/ 42 w 177"/>
                      <a:gd name="T69" fmla="*/ 239 h 255"/>
                      <a:gd name="T70" fmla="*/ 18 w 177"/>
                      <a:gd name="T71" fmla="*/ 246 h 255"/>
                      <a:gd name="T72" fmla="*/ 18 w 177"/>
                      <a:gd name="T73" fmla="*/ 243 h 255"/>
                      <a:gd name="T74" fmla="*/ 16 w 177"/>
                      <a:gd name="T75" fmla="*/ 238 h 255"/>
                      <a:gd name="T76" fmla="*/ 12 w 177"/>
                      <a:gd name="T77" fmla="*/ 229 h 255"/>
                      <a:gd name="T78" fmla="*/ 8 w 177"/>
                      <a:gd name="T79" fmla="*/ 216 h 255"/>
                      <a:gd name="T80" fmla="*/ 4 w 177"/>
                      <a:gd name="T81" fmla="*/ 201 h 255"/>
                      <a:gd name="T82" fmla="*/ 1 w 177"/>
                      <a:gd name="T83" fmla="*/ 185 h 255"/>
                      <a:gd name="T84" fmla="*/ 0 w 177"/>
                      <a:gd name="T85" fmla="*/ 166 h 255"/>
                      <a:gd name="T86" fmla="*/ 0 w 177"/>
                      <a:gd name="T87" fmla="*/ 147 h 255"/>
                      <a:gd name="T88" fmla="*/ 3 w 177"/>
                      <a:gd name="T89" fmla="*/ 126 h 255"/>
                      <a:gd name="T90" fmla="*/ 9 w 177"/>
                      <a:gd name="T91" fmla="*/ 105 h 255"/>
                      <a:gd name="T92" fmla="*/ 19 w 177"/>
                      <a:gd name="T93" fmla="*/ 86 h 255"/>
                      <a:gd name="T94" fmla="*/ 34 w 177"/>
                      <a:gd name="T95" fmla="*/ 65 h 255"/>
                      <a:gd name="T96" fmla="*/ 55 w 177"/>
                      <a:gd name="T97" fmla="*/ 47 h 255"/>
                      <a:gd name="T98" fmla="*/ 79 w 177"/>
                      <a:gd name="T99" fmla="*/ 29 h 255"/>
                      <a:gd name="T100" fmla="*/ 110 w 177"/>
                      <a:gd name="T101" fmla="*/ 13 h 255"/>
                      <a:gd name="T102" fmla="*/ 149 w 177"/>
                      <a:gd name="T103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77" h="255">
                        <a:moveTo>
                          <a:pt x="149" y="0"/>
                        </a:moveTo>
                        <a:lnTo>
                          <a:pt x="151" y="2"/>
                        </a:lnTo>
                        <a:lnTo>
                          <a:pt x="153" y="8"/>
                        </a:lnTo>
                        <a:lnTo>
                          <a:pt x="157" y="17"/>
                        </a:lnTo>
                        <a:lnTo>
                          <a:pt x="162" y="30"/>
                        </a:lnTo>
                        <a:lnTo>
                          <a:pt x="166" y="46"/>
                        </a:lnTo>
                        <a:lnTo>
                          <a:pt x="170" y="63"/>
                        </a:lnTo>
                        <a:lnTo>
                          <a:pt x="174" y="82"/>
                        </a:lnTo>
                        <a:lnTo>
                          <a:pt x="177" y="102"/>
                        </a:lnTo>
                        <a:lnTo>
                          <a:pt x="177" y="122"/>
                        </a:lnTo>
                        <a:lnTo>
                          <a:pt x="174" y="143"/>
                        </a:lnTo>
                        <a:lnTo>
                          <a:pt x="168" y="164"/>
                        </a:lnTo>
                        <a:lnTo>
                          <a:pt x="159" y="183"/>
                        </a:lnTo>
                        <a:lnTo>
                          <a:pt x="146" y="203"/>
                        </a:lnTo>
                        <a:lnTo>
                          <a:pt x="127" y="220"/>
                        </a:lnTo>
                        <a:lnTo>
                          <a:pt x="105" y="234"/>
                        </a:lnTo>
                        <a:lnTo>
                          <a:pt x="77" y="246"/>
                        </a:lnTo>
                        <a:lnTo>
                          <a:pt x="42" y="255"/>
                        </a:lnTo>
                        <a:lnTo>
                          <a:pt x="44" y="253"/>
                        </a:lnTo>
                        <a:lnTo>
                          <a:pt x="51" y="250"/>
                        </a:lnTo>
                        <a:lnTo>
                          <a:pt x="62" y="244"/>
                        </a:lnTo>
                        <a:lnTo>
                          <a:pt x="75" y="235"/>
                        </a:lnTo>
                        <a:lnTo>
                          <a:pt x="90" y="222"/>
                        </a:lnTo>
                        <a:lnTo>
                          <a:pt x="104" y="208"/>
                        </a:lnTo>
                        <a:lnTo>
                          <a:pt x="116" y="190"/>
                        </a:lnTo>
                        <a:lnTo>
                          <a:pt x="126" y="169"/>
                        </a:lnTo>
                        <a:lnTo>
                          <a:pt x="133" y="143"/>
                        </a:lnTo>
                        <a:lnTo>
                          <a:pt x="131" y="147"/>
                        </a:lnTo>
                        <a:lnTo>
                          <a:pt x="127" y="155"/>
                        </a:lnTo>
                        <a:lnTo>
                          <a:pt x="120" y="168"/>
                        </a:lnTo>
                        <a:lnTo>
                          <a:pt x="109" y="182"/>
                        </a:lnTo>
                        <a:lnTo>
                          <a:pt x="96" y="198"/>
                        </a:lnTo>
                        <a:lnTo>
                          <a:pt x="81" y="213"/>
                        </a:lnTo>
                        <a:lnTo>
                          <a:pt x="62" y="227"/>
                        </a:lnTo>
                        <a:lnTo>
                          <a:pt x="42" y="239"/>
                        </a:lnTo>
                        <a:lnTo>
                          <a:pt x="18" y="246"/>
                        </a:lnTo>
                        <a:lnTo>
                          <a:pt x="18" y="243"/>
                        </a:lnTo>
                        <a:lnTo>
                          <a:pt x="16" y="238"/>
                        </a:lnTo>
                        <a:lnTo>
                          <a:pt x="12" y="229"/>
                        </a:lnTo>
                        <a:lnTo>
                          <a:pt x="8" y="216"/>
                        </a:lnTo>
                        <a:lnTo>
                          <a:pt x="4" y="201"/>
                        </a:lnTo>
                        <a:lnTo>
                          <a:pt x="1" y="185"/>
                        </a:lnTo>
                        <a:lnTo>
                          <a:pt x="0" y="166"/>
                        </a:lnTo>
                        <a:lnTo>
                          <a:pt x="0" y="147"/>
                        </a:lnTo>
                        <a:lnTo>
                          <a:pt x="3" y="126"/>
                        </a:lnTo>
                        <a:lnTo>
                          <a:pt x="9" y="105"/>
                        </a:lnTo>
                        <a:lnTo>
                          <a:pt x="19" y="86"/>
                        </a:lnTo>
                        <a:lnTo>
                          <a:pt x="34" y="65"/>
                        </a:lnTo>
                        <a:lnTo>
                          <a:pt x="55" y="47"/>
                        </a:lnTo>
                        <a:lnTo>
                          <a:pt x="79" y="29"/>
                        </a:lnTo>
                        <a:lnTo>
                          <a:pt x="110" y="13"/>
                        </a:lnTo>
                        <a:lnTo>
                          <a:pt x="149" y="0"/>
                        </a:lnTo>
                        <a:close/>
                      </a:path>
                    </a:pathLst>
                  </a:custGeom>
                  <a:solidFill>
                    <a:srgbClr val="99336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rightRoom" dir="t">
                      <a:rot lat="0" lon="0" rev="600000"/>
                    </a:lightRig>
                  </a:scene3d>
                  <a:sp3d prstMaterial="metal">
                    <a:bevelT w="38100" h="57150" prst="angle"/>
                  </a:sp3d>
                </p:spPr>
                <p:txBody>
                  <a:bodyPr anchor="ctr"/>
                  <a:lstStyle/>
                  <a:p>
                    <a:pPr algn="ctr"/>
                    <a:endParaRPr sz="2133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文本框 12"/>
                  <p:cNvSpPr txBox="1">
                    <a:spLocks/>
                  </p:cNvSpPr>
                  <p:nvPr/>
                </p:nvSpPr>
                <p:spPr>
                  <a:xfrm>
                    <a:off x="7613322" y="2184721"/>
                    <a:ext cx="5826156" cy="876349"/>
                  </a:xfrm>
                  <a:prstGeom prst="rect">
                    <a:avLst/>
                  </a:prstGeom>
                </p:spPr>
                <p:txBody>
                  <a:bodyPr vert="horz" wrap="square" lIns="146304" tIns="73152" rIns="146304" bIns="73152" anchor="ctr" anchorCtr="0">
                    <a:noAutofit/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 prst="convex"/>
                    </a:sp3d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b="1" i="1" dirty="0" smtClean="0">
                        <a:solidFill>
                          <a:srgbClr val="993366"/>
                        </a:solidFill>
                        <a:latin typeface="Bookman Old Style" panose="02050604050505020204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У здорового человека быстрее устанавливаются необходимые умения </a:t>
                    </a: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b="1" i="1" dirty="0" smtClean="0">
                        <a:solidFill>
                          <a:srgbClr val="993366"/>
                        </a:solidFill>
                        <a:latin typeface="Bookman Old Style" panose="02050604050505020204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и навыки, связанные с учебой, трудом, межличностным общением.</a:t>
                    </a:r>
                    <a:endParaRPr lang="zh-CN" altLang="en-US" b="1" i="1" dirty="0">
                      <a:solidFill>
                        <a:srgbClr val="993366"/>
                      </a:solidFill>
                      <a:latin typeface="Bookman Old Style" panose="02050604050505020204" pitchFamily="18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7" name="组合 46"/>
                <p:cNvGrpSpPr/>
                <p:nvPr/>
              </p:nvGrpSpPr>
              <p:grpSpPr>
                <a:xfrm>
                  <a:off x="7252121" y="3347819"/>
                  <a:ext cx="6120799" cy="855621"/>
                  <a:chOff x="7252121" y="3347819"/>
                  <a:chExt cx="6120799" cy="855621"/>
                </a:xfrm>
              </p:grpSpPr>
              <p:sp>
                <p:nvSpPr>
                  <p:cNvPr id="51" name="任意多边形: 形状 12"/>
                  <p:cNvSpPr>
                    <a:spLocks/>
                  </p:cNvSpPr>
                  <p:nvPr/>
                </p:nvSpPr>
                <p:spPr bwMode="auto">
                  <a:xfrm>
                    <a:off x="7252121" y="3561704"/>
                    <a:ext cx="280988" cy="404813"/>
                  </a:xfrm>
                  <a:custGeom>
                    <a:avLst/>
                    <a:gdLst>
                      <a:gd name="T0" fmla="*/ 149 w 177"/>
                      <a:gd name="T1" fmla="*/ 0 h 255"/>
                      <a:gd name="T2" fmla="*/ 151 w 177"/>
                      <a:gd name="T3" fmla="*/ 2 h 255"/>
                      <a:gd name="T4" fmla="*/ 153 w 177"/>
                      <a:gd name="T5" fmla="*/ 8 h 255"/>
                      <a:gd name="T6" fmla="*/ 157 w 177"/>
                      <a:gd name="T7" fmla="*/ 17 h 255"/>
                      <a:gd name="T8" fmla="*/ 162 w 177"/>
                      <a:gd name="T9" fmla="*/ 30 h 255"/>
                      <a:gd name="T10" fmla="*/ 166 w 177"/>
                      <a:gd name="T11" fmla="*/ 46 h 255"/>
                      <a:gd name="T12" fmla="*/ 170 w 177"/>
                      <a:gd name="T13" fmla="*/ 63 h 255"/>
                      <a:gd name="T14" fmla="*/ 174 w 177"/>
                      <a:gd name="T15" fmla="*/ 82 h 255"/>
                      <a:gd name="T16" fmla="*/ 177 w 177"/>
                      <a:gd name="T17" fmla="*/ 102 h 255"/>
                      <a:gd name="T18" fmla="*/ 177 w 177"/>
                      <a:gd name="T19" fmla="*/ 122 h 255"/>
                      <a:gd name="T20" fmla="*/ 174 w 177"/>
                      <a:gd name="T21" fmla="*/ 143 h 255"/>
                      <a:gd name="T22" fmla="*/ 168 w 177"/>
                      <a:gd name="T23" fmla="*/ 164 h 255"/>
                      <a:gd name="T24" fmla="*/ 159 w 177"/>
                      <a:gd name="T25" fmla="*/ 183 h 255"/>
                      <a:gd name="T26" fmla="*/ 146 w 177"/>
                      <a:gd name="T27" fmla="*/ 203 h 255"/>
                      <a:gd name="T28" fmla="*/ 127 w 177"/>
                      <a:gd name="T29" fmla="*/ 220 h 255"/>
                      <a:gd name="T30" fmla="*/ 105 w 177"/>
                      <a:gd name="T31" fmla="*/ 234 h 255"/>
                      <a:gd name="T32" fmla="*/ 77 w 177"/>
                      <a:gd name="T33" fmla="*/ 246 h 255"/>
                      <a:gd name="T34" fmla="*/ 42 w 177"/>
                      <a:gd name="T35" fmla="*/ 255 h 255"/>
                      <a:gd name="T36" fmla="*/ 44 w 177"/>
                      <a:gd name="T37" fmla="*/ 253 h 255"/>
                      <a:gd name="T38" fmla="*/ 51 w 177"/>
                      <a:gd name="T39" fmla="*/ 250 h 255"/>
                      <a:gd name="T40" fmla="*/ 62 w 177"/>
                      <a:gd name="T41" fmla="*/ 244 h 255"/>
                      <a:gd name="T42" fmla="*/ 75 w 177"/>
                      <a:gd name="T43" fmla="*/ 235 h 255"/>
                      <a:gd name="T44" fmla="*/ 90 w 177"/>
                      <a:gd name="T45" fmla="*/ 222 h 255"/>
                      <a:gd name="T46" fmla="*/ 104 w 177"/>
                      <a:gd name="T47" fmla="*/ 208 h 255"/>
                      <a:gd name="T48" fmla="*/ 116 w 177"/>
                      <a:gd name="T49" fmla="*/ 190 h 255"/>
                      <a:gd name="T50" fmla="*/ 126 w 177"/>
                      <a:gd name="T51" fmla="*/ 169 h 255"/>
                      <a:gd name="T52" fmla="*/ 133 w 177"/>
                      <a:gd name="T53" fmla="*/ 143 h 255"/>
                      <a:gd name="T54" fmla="*/ 131 w 177"/>
                      <a:gd name="T55" fmla="*/ 147 h 255"/>
                      <a:gd name="T56" fmla="*/ 127 w 177"/>
                      <a:gd name="T57" fmla="*/ 155 h 255"/>
                      <a:gd name="T58" fmla="*/ 120 w 177"/>
                      <a:gd name="T59" fmla="*/ 168 h 255"/>
                      <a:gd name="T60" fmla="*/ 109 w 177"/>
                      <a:gd name="T61" fmla="*/ 182 h 255"/>
                      <a:gd name="T62" fmla="*/ 96 w 177"/>
                      <a:gd name="T63" fmla="*/ 198 h 255"/>
                      <a:gd name="T64" fmla="*/ 81 w 177"/>
                      <a:gd name="T65" fmla="*/ 213 h 255"/>
                      <a:gd name="T66" fmla="*/ 62 w 177"/>
                      <a:gd name="T67" fmla="*/ 227 h 255"/>
                      <a:gd name="T68" fmla="*/ 42 w 177"/>
                      <a:gd name="T69" fmla="*/ 239 h 255"/>
                      <a:gd name="T70" fmla="*/ 18 w 177"/>
                      <a:gd name="T71" fmla="*/ 246 h 255"/>
                      <a:gd name="T72" fmla="*/ 18 w 177"/>
                      <a:gd name="T73" fmla="*/ 243 h 255"/>
                      <a:gd name="T74" fmla="*/ 16 w 177"/>
                      <a:gd name="T75" fmla="*/ 238 h 255"/>
                      <a:gd name="T76" fmla="*/ 12 w 177"/>
                      <a:gd name="T77" fmla="*/ 229 h 255"/>
                      <a:gd name="T78" fmla="*/ 8 w 177"/>
                      <a:gd name="T79" fmla="*/ 216 h 255"/>
                      <a:gd name="T80" fmla="*/ 4 w 177"/>
                      <a:gd name="T81" fmla="*/ 201 h 255"/>
                      <a:gd name="T82" fmla="*/ 1 w 177"/>
                      <a:gd name="T83" fmla="*/ 185 h 255"/>
                      <a:gd name="T84" fmla="*/ 0 w 177"/>
                      <a:gd name="T85" fmla="*/ 166 h 255"/>
                      <a:gd name="T86" fmla="*/ 0 w 177"/>
                      <a:gd name="T87" fmla="*/ 147 h 255"/>
                      <a:gd name="T88" fmla="*/ 3 w 177"/>
                      <a:gd name="T89" fmla="*/ 126 h 255"/>
                      <a:gd name="T90" fmla="*/ 9 w 177"/>
                      <a:gd name="T91" fmla="*/ 105 h 255"/>
                      <a:gd name="T92" fmla="*/ 19 w 177"/>
                      <a:gd name="T93" fmla="*/ 86 h 255"/>
                      <a:gd name="T94" fmla="*/ 34 w 177"/>
                      <a:gd name="T95" fmla="*/ 65 h 255"/>
                      <a:gd name="T96" fmla="*/ 55 w 177"/>
                      <a:gd name="T97" fmla="*/ 47 h 255"/>
                      <a:gd name="T98" fmla="*/ 79 w 177"/>
                      <a:gd name="T99" fmla="*/ 29 h 255"/>
                      <a:gd name="T100" fmla="*/ 110 w 177"/>
                      <a:gd name="T101" fmla="*/ 13 h 255"/>
                      <a:gd name="T102" fmla="*/ 149 w 177"/>
                      <a:gd name="T103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77" h="255">
                        <a:moveTo>
                          <a:pt x="149" y="0"/>
                        </a:moveTo>
                        <a:lnTo>
                          <a:pt x="151" y="2"/>
                        </a:lnTo>
                        <a:lnTo>
                          <a:pt x="153" y="8"/>
                        </a:lnTo>
                        <a:lnTo>
                          <a:pt x="157" y="17"/>
                        </a:lnTo>
                        <a:lnTo>
                          <a:pt x="162" y="30"/>
                        </a:lnTo>
                        <a:lnTo>
                          <a:pt x="166" y="46"/>
                        </a:lnTo>
                        <a:lnTo>
                          <a:pt x="170" y="63"/>
                        </a:lnTo>
                        <a:lnTo>
                          <a:pt x="174" y="82"/>
                        </a:lnTo>
                        <a:lnTo>
                          <a:pt x="177" y="102"/>
                        </a:lnTo>
                        <a:lnTo>
                          <a:pt x="177" y="122"/>
                        </a:lnTo>
                        <a:lnTo>
                          <a:pt x="174" y="143"/>
                        </a:lnTo>
                        <a:lnTo>
                          <a:pt x="168" y="164"/>
                        </a:lnTo>
                        <a:lnTo>
                          <a:pt x="159" y="183"/>
                        </a:lnTo>
                        <a:lnTo>
                          <a:pt x="146" y="203"/>
                        </a:lnTo>
                        <a:lnTo>
                          <a:pt x="127" y="220"/>
                        </a:lnTo>
                        <a:lnTo>
                          <a:pt x="105" y="234"/>
                        </a:lnTo>
                        <a:lnTo>
                          <a:pt x="77" y="246"/>
                        </a:lnTo>
                        <a:lnTo>
                          <a:pt x="42" y="255"/>
                        </a:lnTo>
                        <a:lnTo>
                          <a:pt x="44" y="253"/>
                        </a:lnTo>
                        <a:lnTo>
                          <a:pt x="51" y="250"/>
                        </a:lnTo>
                        <a:lnTo>
                          <a:pt x="62" y="244"/>
                        </a:lnTo>
                        <a:lnTo>
                          <a:pt x="75" y="235"/>
                        </a:lnTo>
                        <a:lnTo>
                          <a:pt x="90" y="222"/>
                        </a:lnTo>
                        <a:lnTo>
                          <a:pt x="104" y="208"/>
                        </a:lnTo>
                        <a:lnTo>
                          <a:pt x="116" y="190"/>
                        </a:lnTo>
                        <a:lnTo>
                          <a:pt x="126" y="169"/>
                        </a:lnTo>
                        <a:lnTo>
                          <a:pt x="133" y="143"/>
                        </a:lnTo>
                        <a:lnTo>
                          <a:pt x="131" y="147"/>
                        </a:lnTo>
                        <a:lnTo>
                          <a:pt x="127" y="155"/>
                        </a:lnTo>
                        <a:lnTo>
                          <a:pt x="120" y="168"/>
                        </a:lnTo>
                        <a:lnTo>
                          <a:pt x="109" y="182"/>
                        </a:lnTo>
                        <a:lnTo>
                          <a:pt x="96" y="198"/>
                        </a:lnTo>
                        <a:lnTo>
                          <a:pt x="81" y="213"/>
                        </a:lnTo>
                        <a:lnTo>
                          <a:pt x="62" y="227"/>
                        </a:lnTo>
                        <a:lnTo>
                          <a:pt x="42" y="239"/>
                        </a:lnTo>
                        <a:lnTo>
                          <a:pt x="18" y="246"/>
                        </a:lnTo>
                        <a:lnTo>
                          <a:pt x="18" y="243"/>
                        </a:lnTo>
                        <a:lnTo>
                          <a:pt x="16" y="238"/>
                        </a:lnTo>
                        <a:lnTo>
                          <a:pt x="12" y="229"/>
                        </a:lnTo>
                        <a:lnTo>
                          <a:pt x="8" y="216"/>
                        </a:lnTo>
                        <a:lnTo>
                          <a:pt x="4" y="201"/>
                        </a:lnTo>
                        <a:lnTo>
                          <a:pt x="1" y="185"/>
                        </a:lnTo>
                        <a:lnTo>
                          <a:pt x="0" y="166"/>
                        </a:lnTo>
                        <a:lnTo>
                          <a:pt x="0" y="147"/>
                        </a:lnTo>
                        <a:lnTo>
                          <a:pt x="3" y="126"/>
                        </a:lnTo>
                        <a:lnTo>
                          <a:pt x="9" y="105"/>
                        </a:lnTo>
                        <a:lnTo>
                          <a:pt x="19" y="86"/>
                        </a:lnTo>
                        <a:lnTo>
                          <a:pt x="34" y="65"/>
                        </a:lnTo>
                        <a:lnTo>
                          <a:pt x="55" y="47"/>
                        </a:lnTo>
                        <a:lnTo>
                          <a:pt x="79" y="29"/>
                        </a:lnTo>
                        <a:lnTo>
                          <a:pt x="110" y="13"/>
                        </a:lnTo>
                        <a:lnTo>
                          <a:pt x="149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rightRoom" dir="t">
                      <a:rot lat="0" lon="0" rev="600000"/>
                    </a:lightRig>
                  </a:scene3d>
                  <a:sp3d prstMaterial="metal">
                    <a:bevelT w="38100" h="57150" prst="angle"/>
                  </a:sp3d>
                </p:spPr>
                <p:txBody>
                  <a:bodyPr anchor="ctr"/>
                  <a:lstStyle/>
                  <a:p>
                    <a:pPr algn="ctr"/>
                    <a:endParaRPr sz="2133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文本框 10"/>
                  <p:cNvSpPr txBox="1">
                    <a:spLocks/>
                  </p:cNvSpPr>
                  <p:nvPr/>
                </p:nvSpPr>
                <p:spPr>
                  <a:xfrm>
                    <a:off x="7613322" y="3347819"/>
                    <a:ext cx="5759598" cy="855621"/>
                  </a:xfrm>
                  <a:prstGeom prst="rect">
                    <a:avLst/>
                  </a:prstGeom>
                </p:spPr>
                <p:txBody>
                  <a:bodyPr vert="horz" wrap="square" lIns="146304" tIns="73152" rIns="146304" bIns="73152" anchor="ctr" anchorCtr="0">
                    <a:noAutofit/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 prst="convex"/>
                    </a:sp3d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b="1" i="1" dirty="0" smtClean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Здорового ребенка легче воспитывать – </a:t>
                    </a: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b="1" i="1" dirty="0" smtClean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он лучше воспринимает предъявленные ему педагогические требования</a:t>
                    </a:r>
                    <a:endParaRPr lang="zh-CN" altLang="en-US" b="1" i="1" dirty="0">
                      <a:solidFill>
                        <a:srgbClr val="0070C0"/>
                      </a:solidFill>
                      <a:latin typeface="Bookman Old Style" panose="02050604050505020204" pitchFamily="18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>
                  <a:off x="7252121" y="4559372"/>
                  <a:ext cx="6261338" cy="616730"/>
                  <a:chOff x="7252121" y="4559372"/>
                  <a:chExt cx="6261338" cy="616730"/>
                </a:xfrm>
              </p:grpSpPr>
              <p:sp>
                <p:nvSpPr>
                  <p:cNvPr id="49" name="任意多边形: 形状 10"/>
                  <p:cNvSpPr>
                    <a:spLocks/>
                  </p:cNvSpPr>
                  <p:nvPr/>
                </p:nvSpPr>
                <p:spPr bwMode="auto">
                  <a:xfrm>
                    <a:off x="7252121" y="4665331"/>
                    <a:ext cx="280988" cy="404813"/>
                  </a:xfrm>
                  <a:custGeom>
                    <a:avLst/>
                    <a:gdLst>
                      <a:gd name="T0" fmla="*/ 149 w 177"/>
                      <a:gd name="T1" fmla="*/ 0 h 255"/>
                      <a:gd name="T2" fmla="*/ 151 w 177"/>
                      <a:gd name="T3" fmla="*/ 2 h 255"/>
                      <a:gd name="T4" fmla="*/ 153 w 177"/>
                      <a:gd name="T5" fmla="*/ 8 h 255"/>
                      <a:gd name="T6" fmla="*/ 157 w 177"/>
                      <a:gd name="T7" fmla="*/ 17 h 255"/>
                      <a:gd name="T8" fmla="*/ 162 w 177"/>
                      <a:gd name="T9" fmla="*/ 30 h 255"/>
                      <a:gd name="T10" fmla="*/ 166 w 177"/>
                      <a:gd name="T11" fmla="*/ 46 h 255"/>
                      <a:gd name="T12" fmla="*/ 170 w 177"/>
                      <a:gd name="T13" fmla="*/ 63 h 255"/>
                      <a:gd name="T14" fmla="*/ 174 w 177"/>
                      <a:gd name="T15" fmla="*/ 82 h 255"/>
                      <a:gd name="T16" fmla="*/ 177 w 177"/>
                      <a:gd name="T17" fmla="*/ 102 h 255"/>
                      <a:gd name="T18" fmla="*/ 177 w 177"/>
                      <a:gd name="T19" fmla="*/ 122 h 255"/>
                      <a:gd name="T20" fmla="*/ 174 w 177"/>
                      <a:gd name="T21" fmla="*/ 143 h 255"/>
                      <a:gd name="T22" fmla="*/ 168 w 177"/>
                      <a:gd name="T23" fmla="*/ 164 h 255"/>
                      <a:gd name="T24" fmla="*/ 159 w 177"/>
                      <a:gd name="T25" fmla="*/ 183 h 255"/>
                      <a:gd name="T26" fmla="*/ 146 w 177"/>
                      <a:gd name="T27" fmla="*/ 203 h 255"/>
                      <a:gd name="T28" fmla="*/ 127 w 177"/>
                      <a:gd name="T29" fmla="*/ 220 h 255"/>
                      <a:gd name="T30" fmla="*/ 105 w 177"/>
                      <a:gd name="T31" fmla="*/ 234 h 255"/>
                      <a:gd name="T32" fmla="*/ 77 w 177"/>
                      <a:gd name="T33" fmla="*/ 246 h 255"/>
                      <a:gd name="T34" fmla="*/ 42 w 177"/>
                      <a:gd name="T35" fmla="*/ 255 h 255"/>
                      <a:gd name="T36" fmla="*/ 44 w 177"/>
                      <a:gd name="T37" fmla="*/ 253 h 255"/>
                      <a:gd name="T38" fmla="*/ 51 w 177"/>
                      <a:gd name="T39" fmla="*/ 250 h 255"/>
                      <a:gd name="T40" fmla="*/ 62 w 177"/>
                      <a:gd name="T41" fmla="*/ 244 h 255"/>
                      <a:gd name="T42" fmla="*/ 75 w 177"/>
                      <a:gd name="T43" fmla="*/ 235 h 255"/>
                      <a:gd name="T44" fmla="*/ 90 w 177"/>
                      <a:gd name="T45" fmla="*/ 222 h 255"/>
                      <a:gd name="T46" fmla="*/ 104 w 177"/>
                      <a:gd name="T47" fmla="*/ 208 h 255"/>
                      <a:gd name="T48" fmla="*/ 116 w 177"/>
                      <a:gd name="T49" fmla="*/ 190 h 255"/>
                      <a:gd name="T50" fmla="*/ 126 w 177"/>
                      <a:gd name="T51" fmla="*/ 169 h 255"/>
                      <a:gd name="T52" fmla="*/ 133 w 177"/>
                      <a:gd name="T53" fmla="*/ 143 h 255"/>
                      <a:gd name="T54" fmla="*/ 131 w 177"/>
                      <a:gd name="T55" fmla="*/ 147 h 255"/>
                      <a:gd name="T56" fmla="*/ 127 w 177"/>
                      <a:gd name="T57" fmla="*/ 155 h 255"/>
                      <a:gd name="T58" fmla="*/ 120 w 177"/>
                      <a:gd name="T59" fmla="*/ 168 h 255"/>
                      <a:gd name="T60" fmla="*/ 109 w 177"/>
                      <a:gd name="T61" fmla="*/ 182 h 255"/>
                      <a:gd name="T62" fmla="*/ 96 w 177"/>
                      <a:gd name="T63" fmla="*/ 198 h 255"/>
                      <a:gd name="T64" fmla="*/ 81 w 177"/>
                      <a:gd name="T65" fmla="*/ 213 h 255"/>
                      <a:gd name="T66" fmla="*/ 62 w 177"/>
                      <a:gd name="T67" fmla="*/ 227 h 255"/>
                      <a:gd name="T68" fmla="*/ 42 w 177"/>
                      <a:gd name="T69" fmla="*/ 239 h 255"/>
                      <a:gd name="T70" fmla="*/ 18 w 177"/>
                      <a:gd name="T71" fmla="*/ 246 h 255"/>
                      <a:gd name="T72" fmla="*/ 18 w 177"/>
                      <a:gd name="T73" fmla="*/ 243 h 255"/>
                      <a:gd name="T74" fmla="*/ 16 w 177"/>
                      <a:gd name="T75" fmla="*/ 238 h 255"/>
                      <a:gd name="T76" fmla="*/ 12 w 177"/>
                      <a:gd name="T77" fmla="*/ 229 h 255"/>
                      <a:gd name="T78" fmla="*/ 8 w 177"/>
                      <a:gd name="T79" fmla="*/ 216 h 255"/>
                      <a:gd name="T80" fmla="*/ 4 w 177"/>
                      <a:gd name="T81" fmla="*/ 201 h 255"/>
                      <a:gd name="T82" fmla="*/ 1 w 177"/>
                      <a:gd name="T83" fmla="*/ 185 h 255"/>
                      <a:gd name="T84" fmla="*/ 0 w 177"/>
                      <a:gd name="T85" fmla="*/ 166 h 255"/>
                      <a:gd name="T86" fmla="*/ 0 w 177"/>
                      <a:gd name="T87" fmla="*/ 147 h 255"/>
                      <a:gd name="T88" fmla="*/ 3 w 177"/>
                      <a:gd name="T89" fmla="*/ 126 h 255"/>
                      <a:gd name="T90" fmla="*/ 9 w 177"/>
                      <a:gd name="T91" fmla="*/ 105 h 255"/>
                      <a:gd name="T92" fmla="*/ 19 w 177"/>
                      <a:gd name="T93" fmla="*/ 86 h 255"/>
                      <a:gd name="T94" fmla="*/ 34 w 177"/>
                      <a:gd name="T95" fmla="*/ 65 h 255"/>
                      <a:gd name="T96" fmla="*/ 55 w 177"/>
                      <a:gd name="T97" fmla="*/ 47 h 255"/>
                      <a:gd name="T98" fmla="*/ 79 w 177"/>
                      <a:gd name="T99" fmla="*/ 29 h 255"/>
                      <a:gd name="T100" fmla="*/ 110 w 177"/>
                      <a:gd name="T101" fmla="*/ 13 h 255"/>
                      <a:gd name="T102" fmla="*/ 149 w 177"/>
                      <a:gd name="T103" fmla="*/ 0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77" h="255">
                        <a:moveTo>
                          <a:pt x="149" y="0"/>
                        </a:moveTo>
                        <a:lnTo>
                          <a:pt x="151" y="2"/>
                        </a:lnTo>
                        <a:lnTo>
                          <a:pt x="153" y="8"/>
                        </a:lnTo>
                        <a:lnTo>
                          <a:pt x="157" y="17"/>
                        </a:lnTo>
                        <a:lnTo>
                          <a:pt x="162" y="30"/>
                        </a:lnTo>
                        <a:lnTo>
                          <a:pt x="166" y="46"/>
                        </a:lnTo>
                        <a:lnTo>
                          <a:pt x="170" y="63"/>
                        </a:lnTo>
                        <a:lnTo>
                          <a:pt x="174" y="82"/>
                        </a:lnTo>
                        <a:lnTo>
                          <a:pt x="177" y="102"/>
                        </a:lnTo>
                        <a:lnTo>
                          <a:pt x="177" y="122"/>
                        </a:lnTo>
                        <a:lnTo>
                          <a:pt x="174" y="143"/>
                        </a:lnTo>
                        <a:lnTo>
                          <a:pt x="168" y="164"/>
                        </a:lnTo>
                        <a:lnTo>
                          <a:pt x="159" y="183"/>
                        </a:lnTo>
                        <a:lnTo>
                          <a:pt x="146" y="203"/>
                        </a:lnTo>
                        <a:lnTo>
                          <a:pt x="127" y="220"/>
                        </a:lnTo>
                        <a:lnTo>
                          <a:pt x="105" y="234"/>
                        </a:lnTo>
                        <a:lnTo>
                          <a:pt x="77" y="246"/>
                        </a:lnTo>
                        <a:lnTo>
                          <a:pt x="42" y="255"/>
                        </a:lnTo>
                        <a:lnTo>
                          <a:pt x="44" y="253"/>
                        </a:lnTo>
                        <a:lnTo>
                          <a:pt x="51" y="250"/>
                        </a:lnTo>
                        <a:lnTo>
                          <a:pt x="62" y="244"/>
                        </a:lnTo>
                        <a:lnTo>
                          <a:pt x="75" y="235"/>
                        </a:lnTo>
                        <a:lnTo>
                          <a:pt x="90" y="222"/>
                        </a:lnTo>
                        <a:lnTo>
                          <a:pt x="104" y="208"/>
                        </a:lnTo>
                        <a:lnTo>
                          <a:pt x="116" y="190"/>
                        </a:lnTo>
                        <a:lnTo>
                          <a:pt x="126" y="169"/>
                        </a:lnTo>
                        <a:lnTo>
                          <a:pt x="133" y="143"/>
                        </a:lnTo>
                        <a:lnTo>
                          <a:pt x="131" y="147"/>
                        </a:lnTo>
                        <a:lnTo>
                          <a:pt x="127" y="155"/>
                        </a:lnTo>
                        <a:lnTo>
                          <a:pt x="120" y="168"/>
                        </a:lnTo>
                        <a:lnTo>
                          <a:pt x="109" y="182"/>
                        </a:lnTo>
                        <a:lnTo>
                          <a:pt x="96" y="198"/>
                        </a:lnTo>
                        <a:lnTo>
                          <a:pt x="81" y="213"/>
                        </a:lnTo>
                        <a:lnTo>
                          <a:pt x="62" y="227"/>
                        </a:lnTo>
                        <a:lnTo>
                          <a:pt x="42" y="239"/>
                        </a:lnTo>
                        <a:lnTo>
                          <a:pt x="18" y="246"/>
                        </a:lnTo>
                        <a:lnTo>
                          <a:pt x="18" y="243"/>
                        </a:lnTo>
                        <a:lnTo>
                          <a:pt x="16" y="238"/>
                        </a:lnTo>
                        <a:lnTo>
                          <a:pt x="12" y="229"/>
                        </a:lnTo>
                        <a:lnTo>
                          <a:pt x="8" y="216"/>
                        </a:lnTo>
                        <a:lnTo>
                          <a:pt x="4" y="201"/>
                        </a:lnTo>
                        <a:lnTo>
                          <a:pt x="1" y="185"/>
                        </a:lnTo>
                        <a:lnTo>
                          <a:pt x="0" y="166"/>
                        </a:lnTo>
                        <a:lnTo>
                          <a:pt x="0" y="147"/>
                        </a:lnTo>
                        <a:lnTo>
                          <a:pt x="3" y="126"/>
                        </a:lnTo>
                        <a:lnTo>
                          <a:pt x="9" y="105"/>
                        </a:lnTo>
                        <a:lnTo>
                          <a:pt x="19" y="86"/>
                        </a:lnTo>
                        <a:lnTo>
                          <a:pt x="34" y="65"/>
                        </a:lnTo>
                        <a:lnTo>
                          <a:pt x="55" y="47"/>
                        </a:lnTo>
                        <a:lnTo>
                          <a:pt x="79" y="29"/>
                        </a:lnTo>
                        <a:lnTo>
                          <a:pt x="110" y="13"/>
                        </a:lnTo>
                        <a:lnTo>
                          <a:pt x="149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blurRad="57785" dist="33020" dir="318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rightRoom" dir="t">
                      <a:rot lat="0" lon="0" rev="600000"/>
                    </a:lightRig>
                  </a:scene3d>
                  <a:sp3d prstMaterial="metal">
                    <a:bevelT w="38100" h="57150" prst="angle"/>
                  </a:sp3d>
                </p:spPr>
                <p:txBody>
                  <a:bodyPr anchor="ctr"/>
                  <a:lstStyle/>
                  <a:p>
                    <a:pPr algn="ctr"/>
                    <a:endParaRPr sz="2133">
                      <a:solidFill>
                        <a:srgbClr val="0099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文本框 8"/>
                  <p:cNvSpPr txBox="1">
                    <a:spLocks/>
                  </p:cNvSpPr>
                  <p:nvPr/>
                </p:nvSpPr>
                <p:spPr>
                  <a:xfrm>
                    <a:off x="7613322" y="4559372"/>
                    <a:ext cx="5900137" cy="616730"/>
                  </a:xfrm>
                  <a:prstGeom prst="rect">
                    <a:avLst/>
                  </a:prstGeom>
                </p:spPr>
                <p:txBody>
                  <a:bodyPr vert="horz" wrap="square" lIns="146304" tIns="73152" rIns="146304" bIns="73152" anchor="ctr" anchorCtr="0">
                    <a:noAutofit/>
                    <a:scene3d>
                      <a:camera prst="orthographicFront"/>
                      <a:lightRig rig="threePt" dir="t"/>
                    </a:scene3d>
                    <a:sp3d extrusionH="57150">
                      <a:bevelT w="38100" h="38100" prst="convex"/>
                    </a:sp3d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ru-RU" altLang="zh-CN" sz="1600" b="1" i="1" dirty="0" smtClean="0">
                      <a:solidFill>
                        <a:srgbClr val="C00000"/>
                      </a:solidFill>
                      <a:latin typeface="Bookman Old Style" panose="02050604050505020204" pitchFamily="18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ru-RU" altLang="zh-CN" b="1" i="1" dirty="0" smtClean="0">
                        <a:solidFill>
                          <a:srgbClr val="009900"/>
                        </a:solidFill>
                        <a:latin typeface="Bookman Old Style" panose="02050604050505020204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Наличие позитивной направленности мероприятий по формированию здорового образа жизни, позитивного содержания дает возможность реального выбора и сравнения в пользу положительных эмоций и удовольствий</a:t>
                    </a:r>
                    <a:r>
                      <a:rPr lang="ru-RU" altLang="zh-CN" i="1" dirty="0" smtClean="0">
                        <a:solidFill>
                          <a:srgbClr val="009900"/>
                        </a:solidFill>
                        <a:latin typeface="Bookman Old Style" pitchFamily="18" charset="0"/>
                        <a:ea typeface="微软雅黑" panose="020B0503020204020204" pitchFamily="34" charset="-122"/>
                        <a:cs typeface="+mn-ea"/>
                        <a:sym typeface="Arial" panose="020B0604020202020204" pitchFamily="34" charset="0"/>
                      </a:rPr>
                      <a:t>. </a:t>
                    </a:r>
                    <a:endParaRPr lang="zh-CN" altLang="en-US" i="1" dirty="0">
                      <a:solidFill>
                        <a:srgbClr val="009900"/>
                      </a:solidFill>
                      <a:latin typeface="Bookman Old Style" pitchFamily="18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cxnSp>
            <p:nvCxnSpPr>
              <p:cNvPr id="44" name="直接连接符 43"/>
              <p:cNvCxnSpPr/>
              <p:nvPr/>
            </p:nvCxnSpPr>
            <p:spPr>
              <a:xfrm flipV="1">
                <a:off x="4983789" y="2266451"/>
                <a:ext cx="4590600" cy="2817"/>
              </a:xfrm>
              <a:prstGeom prst="line">
                <a:avLst/>
              </a:prstGeom>
              <a:ln w="3175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接连接符 54"/>
            <p:cNvCxnSpPr/>
            <p:nvPr/>
          </p:nvCxnSpPr>
          <p:spPr>
            <a:xfrm>
              <a:off x="6747774" y="5537000"/>
              <a:ext cx="601807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直接连接符 43"/>
          <p:cNvCxnSpPr/>
          <p:nvPr/>
        </p:nvCxnSpPr>
        <p:spPr>
          <a:xfrm>
            <a:off x="4645629" y="4162326"/>
            <a:ext cx="6610395" cy="15050"/>
          </a:xfrm>
          <a:prstGeom prst="line">
            <a:avLst/>
          </a:prstGeom>
          <a:ln w="3175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40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4209" y="255952"/>
            <a:ext cx="9549135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just"/>
            <a:r>
              <a:rPr lang="ru-RU" sz="32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  <a:t>Формирование </a:t>
            </a:r>
            <a:r>
              <a:rPr lang="ru-RU" sz="3200" b="1" dirty="0">
                <a:ln/>
                <a:solidFill>
                  <a:schemeClr val="accent3"/>
                </a:solidFill>
                <a:latin typeface="Bookman Old Style" pitchFamily="18" charset="0"/>
              </a:rPr>
              <a:t>лидерских </a:t>
            </a:r>
            <a:r>
              <a:rPr lang="ru-RU" sz="32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  <a:t>качеств</a:t>
            </a:r>
          </a:p>
          <a:p>
            <a:pPr algn="just"/>
            <a:r>
              <a:rPr lang="ru-RU" sz="3200" b="1" dirty="0" smtClean="0">
                <a:ln/>
                <a:solidFill>
                  <a:schemeClr val="accent3"/>
                </a:solidFill>
                <a:latin typeface="Bookman Old Style" pitchFamily="18" charset="0"/>
              </a:rPr>
              <a:t>                                     «</a:t>
            </a:r>
            <a:r>
              <a:rPr lang="ru-RU" sz="3200" b="1" dirty="0">
                <a:ln/>
                <a:solidFill>
                  <a:schemeClr val="accent3"/>
                </a:solidFill>
                <a:latin typeface="Bookman Old Style" pitchFamily="18" charset="0"/>
              </a:rPr>
              <a:t>Школа лидерства»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0292" y="4539010"/>
            <a:ext cx="11467474" cy="20313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	</a:t>
            </a:r>
            <a:r>
              <a:rPr lang="ru-RU" b="1" i="1" dirty="0" smtClean="0">
                <a:solidFill>
                  <a:schemeClr val="accent3"/>
                </a:solidFill>
                <a:latin typeface="Bookman Old Style" pitchFamily="18" charset="0"/>
              </a:rPr>
              <a:t>Формирование </a:t>
            </a:r>
            <a:r>
              <a:rPr lang="ru-RU" b="1" i="1" dirty="0">
                <a:solidFill>
                  <a:schemeClr val="accent3"/>
                </a:solidFill>
                <a:latin typeface="Bookman Old Style" pitchFamily="18" charset="0"/>
              </a:rPr>
              <a:t>лидеров в обществе </a:t>
            </a:r>
            <a:r>
              <a:rPr lang="ru-RU" b="1" i="1" dirty="0" smtClean="0">
                <a:solidFill>
                  <a:schemeClr val="accent3"/>
                </a:solidFill>
                <a:latin typeface="Bookman Old Style" pitchFamily="18" charset="0"/>
              </a:rPr>
              <a:t>не </a:t>
            </a:r>
            <a:r>
              <a:rPr lang="ru-RU" b="1" i="1" dirty="0">
                <a:solidFill>
                  <a:schemeClr val="accent3"/>
                </a:solidFill>
                <a:latin typeface="Bookman Old Style" pitchFamily="18" charset="0"/>
              </a:rPr>
              <a:t>может быть стихийным процессом. Этот процесс необходимо организовать, учитывая такую потребность подрастающего поколения, а также влияние микросоциума на процессы социализации личности, инициативу </a:t>
            </a:r>
            <a:r>
              <a:rPr lang="ru-RU" b="1" i="1" dirty="0" smtClean="0">
                <a:solidFill>
                  <a:schemeClr val="accent3"/>
                </a:solidFill>
                <a:latin typeface="Bookman Old Style" pitchFamily="18" charset="0"/>
              </a:rPr>
              <a:t>и </a:t>
            </a:r>
            <a:r>
              <a:rPr lang="ru-RU" b="1" i="1" dirty="0">
                <a:solidFill>
                  <a:schemeClr val="accent3"/>
                </a:solidFill>
                <a:latin typeface="Bookman Old Style" pitchFamily="18" charset="0"/>
              </a:rPr>
              <a:t>самодеятельность самих </a:t>
            </a:r>
            <a:r>
              <a:rPr lang="ru-RU" b="1" i="1" dirty="0" smtClean="0">
                <a:solidFill>
                  <a:schemeClr val="accent3"/>
                </a:solidFill>
                <a:latin typeface="Bookman Old Style" pitchFamily="18" charset="0"/>
              </a:rPr>
              <a:t>детей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Bookman Old Style" pitchFamily="18" charset="0"/>
              </a:rPr>
              <a:t>            </a:t>
            </a:r>
            <a:r>
              <a:rPr lang="ru-RU" b="1" i="1" dirty="0">
                <a:solidFill>
                  <a:srgbClr val="7030A0"/>
                </a:solidFill>
                <a:latin typeface="Bookman Old Style" pitchFamily="18" charset="0"/>
              </a:rPr>
              <a:t>Лидерская позиция может быть реализована более эффективно в том случае, если </a:t>
            </a:r>
            <a:r>
              <a:rPr lang="ru-RU" b="1" i="1" dirty="0" smtClean="0">
                <a:solidFill>
                  <a:srgbClr val="7030A0"/>
                </a:solidFill>
                <a:latin typeface="Bookman Old Style" pitchFamily="18" charset="0"/>
              </a:rPr>
              <a:t>подростки </a:t>
            </a:r>
            <a:r>
              <a:rPr lang="ru-RU" b="1" i="1" dirty="0">
                <a:solidFill>
                  <a:srgbClr val="7030A0"/>
                </a:solidFill>
                <a:latin typeface="Bookman Old Style" pitchFamily="18" charset="0"/>
              </a:rPr>
              <a:t>будут обладать определенным запасом знаний, умений и навыков; </a:t>
            </a:r>
            <a:endParaRPr lang="ru-RU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algn="ctr"/>
            <a:r>
              <a:rPr lang="ru-RU" b="1" i="1" dirty="0" smtClean="0">
                <a:solidFill>
                  <a:srgbClr val="7030A0"/>
                </a:solidFill>
                <a:latin typeface="Bookman Old Style" pitchFamily="18" charset="0"/>
              </a:rPr>
              <a:t>а </a:t>
            </a:r>
            <a:r>
              <a:rPr lang="ru-RU" b="1" i="1" dirty="0">
                <a:solidFill>
                  <a:srgbClr val="7030A0"/>
                </a:solidFill>
                <a:latin typeface="Bookman Old Style" pitchFamily="18" charset="0"/>
              </a:rPr>
              <a:t>также, если обеспечено развитие их лидерских качеств. </a:t>
            </a:r>
          </a:p>
        </p:txBody>
      </p:sp>
      <p:pic>
        <p:nvPicPr>
          <p:cNvPr id="5" name="Picture 2" descr="\\Hr\обмен\ДОКЛАД\фото\iXTQX34mAy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020"/>
          <a:stretch/>
        </p:blipFill>
        <p:spPr bwMode="auto">
          <a:xfrm>
            <a:off x="999959" y="1333170"/>
            <a:ext cx="4779049" cy="317891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62473" y="1940490"/>
            <a:ext cx="5895294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Bookman Old Style" pitchFamily="18" charset="0"/>
              </a:rPr>
              <a:t>Возрастные особенности подростков предполагают </a:t>
            </a:r>
            <a:endParaRPr lang="ru-RU" sz="20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  <a:t>формирование </a:t>
            </a:r>
            <a:r>
              <a:rPr lang="ru-RU" sz="2000" b="1" i="1" dirty="0">
                <a:solidFill>
                  <a:srgbClr val="7030A0"/>
                </a:solidFill>
                <a:latin typeface="Bookman Old Style" pitchFamily="18" charset="0"/>
              </a:rPr>
              <a:t>лидерских качеств, которые проявляются </a:t>
            </a:r>
            <a:endParaRPr lang="ru-RU" sz="20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  <a:t>как </a:t>
            </a:r>
            <a:r>
              <a:rPr lang="ru-RU" sz="2000" b="1" i="1" dirty="0">
                <a:solidFill>
                  <a:srgbClr val="7030A0"/>
                </a:solidFill>
                <a:latin typeface="Bookman Old Style" pitchFamily="18" charset="0"/>
              </a:rPr>
              <a:t>средство самоопределения личности, самоутверждения молодежи </a:t>
            </a:r>
            <a:endParaRPr lang="ru-RU" sz="20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Bookman Old Style" pitchFamily="18" charset="0"/>
              </a:rPr>
              <a:t>в </a:t>
            </a:r>
            <a:r>
              <a:rPr lang="ru-RU" sz="2000" b="1" i="1" dirty="0">
                <a:solidFill>
                  <a:srgbClr val="7030A0"/>
                </a:solidFill>
                <a:latin typeface="Bookman Old Style" pitchFamily="18" charset="0"/>
              </a:rPr>
              <a:t>активной социальной роли.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073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196294"/>
            <a:ext cx="9777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Количественные результаты проекта</a:t>
            </a:r>
            <a:endParaRPr lang="zh-CN" alt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 rot="18810804">
            <a:off x="4991033" y="3443572"/>
            <a:ext cx="1122786" cy="720924"/>
            <a:chOff x="4481513" y="3678059"/>
            <a:chExt cx="1614487" cy="1036638"/>
          </a:xfrm>
        </p:grpSpPr>
        <p:sp>
          <p:nvSpPr>
            <p:cNvPr id="4" name="Rectangle 12"/>
            <p:cNvSpPr>
              <a:spLocks noChangeArrowheads="1"/>
            </p:cNvSpPr>
            <p:nvPr/>
          </p:nvSpPr>
          <p:spPr bwMode="auto">
            <a:xfrm>
              <a:off x="4481513" y="3678059"/>
              <a:ext cx="1614487" cy="3444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4481513" y="4022546"/>
              <a:ext cx="1614487" cy="3444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4481513" y="4367034"/>
              <a:ext cx="1614487" cy="3476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1"/>
          <p:cNvGrpSpPr/>
          <p:nvPr/>
        </p:nvGrpSpPr>
        <p:grpSpPr>
          <a:xfrm rot="18810804">
            <a:off x="5761654" y="2632952"/>
            <a:ext cx="1122786" cy="717613"/>
            <a:chOff x="6096000" y="3187521"/>
            <a:chExt cx="1614487" cy="1031876"/>
          </a:xfrm>
        </p:grpSpPr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6096000" y="3187521"/>
              <a:ext cx="1614487" cy="3444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6096000" y="3532009"/>
              <a:ext cx="1614487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6096000" y="3874909"/>
              <a:ext cx="1614487" cy="3444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"/>
          <p:cNvGrpSpPr/>
          <p:nvPr/>
        </p:nvGrpSpPr>
        <p:grpSpPr>
          <a:xfrm rot="18810804">
            <a:off x="6496190" y="1766615"/>
            <a:ext cx="1290597" cy="720924"/>
            <a:chOff x="7700963" y="3678059"/>
            <a:chExt cx="1855787" cy="1036638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9224963" y="3678059"/>
              <a:ext cx="331787" cy="1036638"/>
            </a:xfrm>
            <a:custGeom>
              <a:avLst/>
              <a:gdLst>
                <a:gd name="T0" fmla="*/ 0 w 209"/>
                <a:gd name="T1" fmla="*/ 162 h 653"/>
                <a:gd name="T2" fmla="*/ 135 w 209"/>
                <a:gd name="T3" fmla="*/ 0 h 653"/>
                <a:gd name="T4" fmla="*/ 209 w 209"/>
                <a:gd name="T5" fmla="*/ 210 h 653"/>
                <a:gd name="T6" fmla="*/ 209 w 209"/>
                <a:gd name="T7" fmla="*/ 443 h 653"/>
                <a:gd name="T8" fmla="*/ 135 w 209"/>
                <a:gd name="T9" fmla="*/ 653 h 653"/>
                <a:gd name="T10" fmla="*/ 0 w 209"/>
                <a:gd name="T11" fmla="*/ 488 h 653"/>
                <a:gd name="T12" fmla="*/ 0 w 209"/>
                <a:gd name="T13" fmla="*/ 162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653">
                  <a:moveTo>
                    <a:pt x="0" y="162"/>
                  </a:moveTo>
                  <a:lnTo>
                    <a:pt x="135" y="0"/>
                  </a:lnTo>
                  <a:lnTo>
                    <a:pt x="209" y="210"/>
                  </a:lnTo>
                  <a:lnTo>
                    <a:pt x="209" y="443"/>
                  </a:lnTo>
                  <a:lnTo>
                    <a:pt x="135" y="653"/>
                  </a:lnTo>
                  <a:lnTo>
                    <a:pt x="0" y="488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BA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7700963" y="3678059"/>
              <a:ext cx="1738312" cy="344488"/>
            </a:xfrm>
            <a:custGeom>
              <a:avLst/>
              <a:gdLst>
                <a:gd name="T0" fmla="*/ 1020 w 1095"/>
                <a:gd name="T1" fmla="*/ 217 h 217"/>
                <a:gd name="T2" fmla="*/ 1095 w 1095"/>
                <a:gd name="T3" fmla="*/ 0 h 217"/>
                <a:gd name="T4" fmla="*/ 0 w 1095"/>
                <a:gd name="T5" fmla="*/ 0 h 217"/>
                <a:gd name="T6" fmla="*/ 0 w 1095"/>
                <a:gd name="T7" fmla="*/ 217 h 217"/>
                <a:gd name="T8" fmla="*/ 1020 w 109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5" h="217">
                  <a:moveTo>
                    <a:pt x="1020" y="217"/>
                  </a:moveTo>
                  <a:lnTo>
                    <a:pt x="1095" y="0"/>
                  </a:lnTo>
                  <a:lnTo>
                    <a:pt x="0" y="0"/>
                  </a:lnTo>
                  <a:lnTo>
                    <a:pt x="0" y="217"/>
                  </a:lnTo>
                  <a:lnTo>
                    <a:pt x="1020" y="2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7700963" y="4022546"/>
              <a:ext cx="1619250" cy="3444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7700963" y="4367034"/>
              <a:ext cx="1738312" cy="347663"/>
            </a:xfrm>
            <a:custGeom>
              <a:avLst/>
              <a:gdLst>
                <a:gd name="T0" fmla="*/ 1095 w 1095"/>
                <a:gd name="T1" fmla="*/ 219 h 219"/>
                <a:gd name="T2" fmla="*/ 1020 w 1095"/>
                <a:gd name="T3" fmla="*/ 0 h 219"/>
                <a:gd name="T4" fmla="*/ 0 w 1095"/>
                <a:gd name="T5" fmla="*/ 0 h 219"/>
                <a:gd name="T6" fmla="*/ 0 w 1095"/>
                <a:gd name="T7" fmla="*/ 219 h 219"/>
                <a:gd name="T8" fmla="*/ 1095 w 1095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5" h="219">
                  <a:moveTo>
                    <a:pt x="1095" y="219"/>
                  </a:moveTo>
                  <a:lnTo>
                    <a:pt x="1020" y="0"/>
                  </a:lnTo>
                  <a:lnTo>
                    <a:pt x="0" y="0"/>
                  </a:lnTo>
                  <a:lnTo>
                    <a:pt x="0" y="219"/>
                  </a:lnTo>
                  <a:lnTo>
                    <a:pt x="1095" y="2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9398000" y="4049534"/>
              <a:ext cx="82550" cy="2936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1"/>
          <p:cNvGrpSpPr/>
          <p:nvPr/>
        </p:nvGrpSpPr>
        <p:grpSpPr>
          <a:xfrm rot="18810804">
            <a:off x="3492182" y="4572682"/>
            <a:ext cx="1998273" cy="717613"/>
            <a:chOff x="1608138" y="3187521"/>
            <a:chExt cx="2873375" cy="1031876"/>
          </a:xfrm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Freeform 27"/>
          <p:cNvSpPr>
            <a:spLocks/>
          </p:cNvSpPr>
          <p:nvPr/>
        </p:nvSpPr>
        <p:spPr bwMode="auto">
          <a:xfrm>
            <a:off x="3083426" y="1876799"/>
            <a:ext cx="6038850" cy="2151062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53"/>
          <p:cNvSpPr/>
          <p:nvPr/>
        </p:nvSpPr>
        <p:spPr>
          <a:xfrm>
            <a:off x="3810000" y="4436476"/>
            <a:ext cx="8664247" cy="1227221"/>
          </a:xfrm>
          <a:custGeom>
            <a:avLst/>
            <a:gdLst>
              <a:gd name="connsiteX0" fmla="*/ 0 w 8527976"/>
              <a:gd name="connsiteY0" fmla="*/ 1099020 h 1099020"/>
              <a:gd name="connsiteX1" fmla="*/ 4403558 w 8527976"/>
              <a:gd name="connsiteY1" fmla="*/ 136 h 1099020"/>
              <a:gd name="connsiteX2" fmla="*/ 5662863 w 8527976"/>
              <a:gd name="connsiteY2" fmla="*/ 1018810 h 1099020"/>
              <a:gd name="connsiteX3" fmla="*/ 8462211 w 8527976"/>
              <a:gd name="connsiteY3" fmla="*/ 361083 h 1099020"/>
              <a:gd name="connsiteX4" fmla="*/ 7668126 w 8527976"/>
              <a:gd name="connsiteY4" fmla="*/ 272852 h 1099020"/>
              <a:gd name="connsiteX0" fmla="*/ 0 w 8664247"/>
              <a:gd name="connsiteY0" fmla="*/ 1227221 h 1227221"/>
              <a:gd name="connsiteX1" fmla="*/ 4403558 w 8664247"/>
              <a:gd name="connsiteY1" fmla="*/ 128337 h 1227221"/>
              <a:gd name="connsiteX2" fmla="*/ 5662863 w 8664247"/>
              <a:gd name="connsiteY2" fmla="*/ 1147011 h 1227221"/>
              <a:gd name="connsiteX3" fmla="*/ 8462211 w 8664247"/>
              <a:gd name="connsiteY3" fmla="*/ 489284 h 1227221"/>
              <a:gd name="connsiteX4" fmla="*/ 8390021 w 8664247"/>
              <a:gd name="connsiteY4" fmla="*/ 0 h 1227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4247" h="1227221">
                <a:moveTo>
                  <a:pt x="0" y="1227221"/>
                </a:moveTo>
                <a:cubicBezTo>
                  <a:pt x="1729874" y="684463"/>
                  <a:pt x="3459748" y="141705"/>
                  <a:pt x="4403558" y="128337"/>
                </a:cubicBezTo>
                <a:cubicBezTo>
                  <a:pt x="5347368" y="114969"/>
                  <a:pt x="4986421" y="1086853"/>
                  <a:pt x="5662863" y="1147011"/>
                </a:cubicBezTo>
                <a:cubicBezTo>
                  <a:pt x="6339305" y="1207169"/>
                  <a:pt x="8007685" y="680453"/>
                  <a:pt x="8462211" y="489284"/>
                </a:cubicBezTo>
                <a:cubicBezTo>
                  <a:pt x="8916737" y="298116"/>
                  <a:pt x="8474242" y="82884"/>
                  <a:pt x="8390021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Straight Connector 57"/>
          <p:cNvCxnSpPr/>
          <p:nvPr/>
        </p:nvCxnSpPr>
        <p:spPr>
          <a:xfrm>
            <a:off x="7371347" y="2398295"/>
            <a:ext cx="657727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58"/>
          <p:cNvCxnSpPr/>
          <p:nvPr/>
        </p:nvCxnSpPr>
        <p:spPr>
          <a:xfrm>
            <a:off x="5850044" y="4019840"/>
            <a:ext cx="657727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59"/>
          <p:cNvCxnSpPr/>
          <p:nvPr/>
        </p:nvCxnSpPr>
        <p:spPr>
          <a:xfrm flipH="1">
            <a:off x="6106909" y="1891281"/>
            <a:ext cx="657727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0"/>
          <p:cNvCxnSpPr/>
          <p:nvPr/>
        </p:nvCxnSpPr>
        <p:spPr>
          <a:xfrm flipH="1">
            <a:off x="5018575" y="2991758"/>
            <a:ext cx="657727" cy="0"/>
          </a:xfrm>
          <a:prstGeom prst="line">
            <a:avLst/>
          </a:prstGeom>
          <a:ln w="12700" cmpd="sng">
            <a:solidFill>
              <a:schemeClr val="accent5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61"/>
          <p:cNvSpPr/>
          <p:nvPr/>
        </p:nvSpPr>
        <p:spPr>
          <a:xfrm>
            <a:off x="8113961" y="2622426"/>
            <a:ext cx="357003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altLang="zh-CN" sz="1600" b="1" i="1" dirty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с</a:t>
            </a:r>
            <a:r>
              <a:rPr lang="ru-RU" altLang="zh-CN" sz="1600" b="1" i="1" dirty="0" smtClean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формировано представление о позитивных факторах, влияющих на здоровье</a:t>
            </a:r>
            <a:endParaRPr lang="en-US" altLang="zh-CN" sz="1600" b="1" i="1" dirty="0">
              <a:solidFill>
                <a:schemeClr val="accent4">
                  <a:lumMod val="75000"/>
                </a:schemeClr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62"/>
          <p:cNvSpPr/>
          <p:nvPr/>
        </p:nvSpPr>
        <p:spPr>
          <a:xfrm>
            <a:off x="8223808" y="2155536"/>
            <a:ext cx="3042500" cy="493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</a:t>
            </a:r>
            <a:r>
              <a:rPr lang="ru-RU" sz="1600" dirty="0" smtClean="0"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0%</a:t>
            </a:r>
            <a:r>
              <a:rPr lang="ru-RU" sz="3600" b="1" dirty="0" smtClean="0"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подростков</a:t>
            </a:r>
            <a:endParaRPr lang="en-US" sz="1600" b="1" i="1" dirty="0">
              <a:solidFill>
                <a:schemeClr val="accent4">
                  <a:lumMod val="75000"/>
                </a:schemeClr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63"/>
          <p:cNvSpPr/>
          <p:nvPr/>
        </p:nvSpPr>
        <p:spPr>
          <a:xfrm>
            <a:off x="6694816" y="4194985"/>
            <a:ext cx="3706484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altLang="zh-CN" sz="1600" b="1" i="1" dirty="0">
                <a:solidFill>
                  <a:schemeClr val="accent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с</a:t>
            </a:r>
            <a:r>
              <a:rPr lang="ru-RU" altLang="zh-CN" sz="1600" b="1" i="1" dirty="0" smtClean="0">
                <a:solidFill>
                  <a:schemeClr val="accent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формировано негативное отношение к употреблению </a:t>
            </a:r>
            <a:r>
              <a:rPr lang="ru-RU" altLang="zh-CN" sz="1600" b="1" i="1" dirty="0" err="1" smtClean="0">
                <a:solidFill>
                  <a:schemeClr val="accent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табакокурения</a:t>
            </a:r>
            <a:r>
              <a:rPr lang="ru-RU" altLang="zh-CN" sz="1600" b="1" i="1" dirty="0" smtClean="0">
                <a:solidFill>
                  <a:schemeClr val="accent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, алкоголя, наркотиков</a:t>
            </a:r>
            <a:endParaRPr lang="en-US" altLang="zh-CN" sz="1600" b="1" i="1" dirty="0">
              <a:solidFill>
                <a:schemeClr val="accent1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64"/>
          <p:cNvSpPr/>
          <p:nvPr/>
        </p:nvSpPr>
        <p:spPr>
          <a:xfrm>
            <a:off x="6694816" y="3777372"/>
            <a:ext cx="2925481" cy="493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89000"/>
              </a:lnSpc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</a:t>
            </a:r>
            <a:r>
              <a:rPr lang="ru-RU" sz="3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</a:t>
            </a:r>
            <a:r>
              <a:rPr lang="en-US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chemeClr val="accent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подростков</a:t>
            </a:r>
            <a:endParaRPr lang="en-US" sz="1600" b="1" i="1" dirty="0">
              <a:solidFill>
                <a:schemeClr val="accent1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65"/>
          <p:cNvSpPr/>
          <p:nvPr/>
        </p:nvSpPr>
        <p:spPr>
          <a:xfrm>
            <a:off x="1710111" y="1869241"/>
            <a:ext cx="408073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altLang="zh-CN" sz="1500" b="1" i="1" dirty="0" smtClean="0">
                <a:solidFill>
                  <a:srgbClr val="00206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научились осознанно строить свои поступки, позволяющие сохранять и укреплять свое здоровье</a:t>
            </a:r>
            <a:endParaRPr lang="en-US" altLang="zh-CN" sz="1500" b="1" i="1" dirty="0">
              <a:solidFill>
                <a:srgbClr val="00206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66"/>
          <p:cNvSpPr/>
          <p:nvPr/>
        </p:nvSpPr>
        <p:spPr>
          <a:xfrm>
            <a:off x="3386337" y="1461787"/>
            <a:ext cx="2404504" cy="493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96</a:t>
            </a:r>
            <a:r>
              <a:rPr lang="en-US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подростков</a:t>
            </a:r>
            <a:endParaRPr lang="en-US" sz="1600" b="1" i="1" dirty="0">
              <a:solidFill>
                <a:srgbClr val="00206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67"/>
          <p:cNvSpPr/>
          <p:nvPr/>
        </p:nvSpPr>
        <p:spPr>
          <a:xfrm>
            <a:off x="1480993" y="3276604"/>
            <a:ext cx="335050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altLang="zh-CN" sz="1600" b="1" i="1" dirty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</a:t>
            </a:r>
            <a:r>
              <a:rPr lang="ru-RU" altLang="zh-CN" sz="1600" b="1" i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риобщились к регулярным занятиям физкультурой и спортом</a:t>
            </a:r>
            <a:endParaRPr lang="en-US" altLang="zh-CN" sz="1600" b="1" i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68"/>
          <p:cNvSpPr/>
          <p:nvPr/>
        </p:nvSpPr>
        <p:spPr>
          <a:xfrm>
            <a:off x="1335351" y="2843243"/>
            <a:ext cx="3496150" cy="493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99</a:t>
            </a:r>
            <a:r>
              <a:rPr lang="en-US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несовершеннолетних</a:t>
            </a:r>
            <a:endParaRPr lang="en-US" sz="1600" b="1" i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9" name="Straight Connector 59"/>
          <p:cNvCxnSpPr/>
          <p:nvPr/>
        </p:nvCxnSpPr>
        <p:spPr>
          <a:xfrm flipH="1">
            <a:off x="3467251" y="4659036"/>
            <a:ext cx="657727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66"/>
          <p:cNvSpPr/>
          <p:nvPr/>
        </p:nvSpPr>
        <p:spPr>
          <a:xfrm>
            <a:off x="469135" y="4277366"/>
            <a:ext cx="2819683" cy="4930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89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у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94</a:t>
            </a:r>
            <a:r>
              <a:rPr lang="en-US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ru-RU" sz="1600" b="1" i="1" dirty="0" smtClean="0">
                <a:solidFill>
                  <a:srgbClr val="0070C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подростков</a:t>
            </a:r>
            <a:endParaRPr lang="en-US" sz="1600" b="1" i="1" dirty="0">
              <a:solidFill>
                <a:srgbClr val="0070C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65"/>
          <p:cNvSpPr/>
          <p:nvPr/>
        </p:nvSpPr>
        <p:spPr>
          <a:xfrm>
            <a:off x="470780" y="4715735"/>
            <a:ext cx="2818038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altLang="zh-CN" sz="1600" b="1" i="1" dirty="0">
                <a:solidFill>
                  <a:srgbClr val="0070C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п</a:t>
            </a:r>
            <a:r>
              <a:rPr lang="ru-RU" altLang="zh-CN" sz="1600" b="1" i="1" dirty="0" smtClean="0">
                <a:solidFill>
                  <a:srgbClr val="0070C0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rPr>
              <a:t>олучили развитие организаторские , коммуникативные и лидерские способности</a:t>
            </a:r>
            <a:endParaRPr lang="en-US" altLang="zh-CN" sz="1600" b="1" i="1" dirty="0">
              <a:solidFill>
                <a:srgbClr val="0070C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40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4" grpId="0" animBg="1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40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0753" y="141430"/>
            <a:ext cx="9166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Качественные результаты проекта</a:t>
            </a:r>
            <a:endParaRPr lang="zh-CN" alt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02810" y="1045295"/>
            <a:ext cx="354013" cy="5324505"/>
            <a:chOff x="5888038" y="1230313"/>
            <a:chExt cx="354013" cy="732313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" name="Rectangle 44"/>
            <p:cNvSpPr>
              <a:spLocks/>
            </p:cNvSpPr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Rectangle 45"/>
            <p:cNvSpPr>
              <a:spLocks/>
            </p:cNvSpPr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Rectangle 12"/>
          <p:cNvSpPr/>
          <p:nvPr/>
        </p:nvSpPr>
        <p:spPr>
          <a:xfrm>
            <a:off x="6640022" y="948643"/>
            <a:ext cx="5320330" cy="715895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altLang="zh-CN" sz="1500" b="1" i="1" dirty="0" smtClean="0">
                <a:solidFill>
                  <a:srgbClr val="7030A0"/>
                </a:solidFill>
                <a:latin typeface="Bookman Old Style" pitchFamily="18" charset="0"/>
              </a:rPr>
              <a:t>Формирование принятия ЗОЖ </a:t>
            </a:r>
          </a:p>
          <a:p>
            <a:pPr algn="ctr"/>
            <a:r>
              <a:rPr lang="ru-RU" altLang="zh-CN" sz="1500" b="1" i="1" dirty="0" smtClean="0">
                <a:solidFill>
                  <a:srgbClr val="7030A0"/>
                </a:solidFill>
                <a:latin typeface="Bookman Old Style" pitchFamily="18" charset="0"/>
              </a:rPr>
              <a:t>как личностной системы ценностей.</a:t>
            </a:r>
          </a:p>
          <a:p>
            <a:pPr algn="ctr"/>
            <a:r>
              <a:rPr lang="ru-RU" altLang="zh-CN" sz="1500" b="1" i="1" dirty="0" smtClean="0">
                <a:solidFill>
                  <a:srgbClr val="7030A0"/>
                </a:solidFill>
                <a:latin typeface="Bookman Old Style" pitchFamily="18" charset="0"/>
              </a:rPr>
              <a:t>Развитие коммуникативных навыков </a:t>
            </a:r>
          </a:p>
          <a:p>
            <a:pPr algn="ctr"/>
            <a:r>
              <a:rPr lang="ru-RU" altLang="zh-CN" sz="1500" b="1" i="1" dirty="0" smtClean="0">
                <a:solidFill>
                  <a:srgbClr val="7030A0"/>
                </a:solidFill>
                <a:latin typeface="Bookman Old Style" pitchFamily="18" charset="0"/>
              </a:rPr>
              <a:t>и умений, стратегии уверенного </a:t>
            </a:r>
          </a:p>
          <a:p>
            <a:pPr algn="ctr"/>
            <a:r>
              <a:rPr lang="ru-RU" altLang="zh-CN" sz="1500" b="1" i="1" dirty="0" smtClean="0">
                <a:solidFill>
                  <a:srgbClr val="7030A0"/>
                </a:solidFill>
                <a:latin typeface="Bookman Old Style" pitchFamily="18" charset="0"/>
              </a:rPr>
              <a:t>и ответственного поведения.</a:t>
            </a:r>
            <a:endParaRPr lang="zh-CN" altLang="en-US" sz="15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252882" y="1099822"/>
            <a:ext cx="4316511" cy="884239"/>
            <a:chOff x="2620565" y="1296590"/>
            <a:chExt cx="2493168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10" name="Group 9"/>
            <p:cNvGrpSpPr/>
            <p:nvPr/>
          </p:nvGrpSpPr>
          <p:grpSpPr>
            <a:xfrm>
              <a:off x="2620565" y="1296590"/>
              <a:ext cx="2493168" cy="663179"/>
              <a:chOff x="3494088" y="1728788"/>
              <a:chExt cx="3324225" cy="884238"/>
            </a:xfrm>
          </p:grpSpPr>
          <p:sp>
            <p:nvSpPr>
              <p:cNvPr id="15" name="Freeform: Shape 38"/>
              <p:cNvSpPr>
                <a:spLocks/>
              </p:cNvSpPr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: Shape 39"/>
              <p:cNvSpPr>
                <a:spLocks/>
              </p:cNvSpPr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" name="TextBox 13"/>
            <p:cNvSpPr txBox="1"/>
            <p:nvPr/>
          </p:nvSpPr>
          <p:spPr>
            <a:xfrm>
              <a:off x="3444870" y="1451667"/>
              <a:ext cx="1390762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1400" b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Сформированные навыки </a:t>
              </a:r>
            </a:p>
            <a:p>
              <a:pPr algn="ctr"/>
              <a:r>
                <a:rPr lang="ru-RU" altLang="zh-CN" sz="1400" b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здорового образа жизни</a:t>
              </a:r>
              <a:endParaRPr lang="zh-CN" altLang="en-US" sz="1400" b="1" dirty="0">
                <a:solidFill>
                  <a:schemeClr val="bg1"/>
                </a:solidFill>
                <a:latin typeface="Bookman Old Style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6"/>
          <p:cNvSpPr/>
          <p:nvPr/>
        </p:nvSpPr>
        <p:spPr>
          <a:xfrm>
            <a:off x="855493" y="2253787"/>
            <a:ext cx="4394200" cy="795458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altLang="zh-CN" sz="1600" b="1" i="1" dirty="0" smtClean="0">
                <a:solidFill>
                  <a:srgbClr val="002060"/>
                </a:solidFill>
                <a:latin typeface="Bookman Old Style" pitchFamily="18" charset="0"/>
              </a:rPr>
              <a:t>Снижение</a:t>
            </a:r>
            <a:r>
              <a:rPr lang="ru-RU" altLang="zh-CN" sz="1600" b="1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altLang="zh-CN" sz="1600" b="1" i="1" dirty="0" smtClean="0">
                <a:solidFill>
                  <a:srgbClr val="002060"/>
                </a:solidFill>
                <a:latin typeface="Bookman Old Style" pitchFamily="18" charset="0"/>
              </a:rPr>
              <a:t>количества детей </a:t>
            </a:r>
          </a:p>
          <a:p>
            <a:pPr algn="ctr"/>
            <a:r>
              <a:rPr lang="ru-RU" altLang="zh-CN" sz="1600" b="1" i="1" dirty="0" smtClean="0">
                <a:solidFill>
                  <a:srgbClr val="002060"/>
                </a:solidFill>
                <a:latin typeface="Bookman Old Style" pitchFamily="18" charset="0"/>
              </a:rPr>
              <a:t>и подростков курящих, употребляющих  алкоголь, ПАВ.</a:t>
            </a:r>
            <a:endParaRPr lang="zh-CN" altLang="en-US" sz="1600" b="1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22" name="Rectangle 18"/>
          <p:cNvSpPr/>
          <p:nvPr/>
        </p:nvSpPr>
        <p:spPr>
          <a:xfrm>
            <a:off x="7311211" y="3343547"/>
            <a:ext cx="3695700" cy="553999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altLang="zh-CN" sz="1600" b="1" i="1" dirty="0" smtClean="0">
                <a:solidFill>
                  <a:srgbClr val="C00000"/>
                </a:solidFill>
                <a:latin typeface="Bookman Old Style" pitchFamily="18" charset="0"/>
              </a:rPr>
              <a:t>Формирование негативного отношения к зависимостям</a:t>
            </a:r>
            <a:endParaRPr lang="zh-CN" altLang="en-US" sz="16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25" name="Rectangle 20"/>
          <p:cNvSpPr/>
          <p:nvPr/>
        </p:nvSpPr>
        <p:spPr>
          <a:xfrm>
            <a:off x="1511568" y="4379143"/>
            <a:ext cx="3460189" cy="553999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altLang="zh-CN" sz="16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Укрепление здоровья и общей выносливости детей и подростков</a:t>
            </a:r>
            <a:endParaRPr lang="zh-CN" altLang="en-US" sz="1600" b="1" i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486402" y="2237882"/>
            <a:ext cx="4927598" cy="882651"/>
            <a:chOff x="4114801" y="2097881"/>
            <a:chExt cx="2491979" cy="661988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27" name="Group 10"/>
            <p:cNvGrpSpPr/>
            <p:nvPr/>
          </p:nvGrpSpPr>
          <p:grpSpPr>
            <a:xfrm>
              <a:off x="4114801" y="2097881"/>
              <a:ext cx="2491979" cy="661988"/>
              <a:chOff x="5486401" y="2797175"/>
              <a:chExt cx="3322638" cy="882650"/>
            </a:xfrm>
          </p:grpSpPr>
          <p:sp>
            <p:nvSpPr>
              <p:cNvPr id="32" name="Freeform: Shape 36"/>
              <p:cNvSpPr>
                <a:spLocks/>
              </p:cNvSpPr>
              <p:nvPr/>
            </p:nvSpPr>
            <p:spPr bwMode="auto">
              <a:xfrm>
                <a:off x="5486401" y="27971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37"/>
              <p:cNvSpPr>
                <a:spLocks/>
              </p:cNvSpPr>
              <p:nvPr/>
            </p:nvSpPr>
            <p:spPr bwMode="auto">
              <a:xfrm>
                <a:off x="5581651" y="28797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23"/>
            <p:cNvSpPr txBox="1"/>
            <p:nvPr/>
          </p:nvSpPr>
          <p:spPr>
            <a:xfrm>
              <a:off x="4810050" y="2271667"/>
              <a:ext cx="715580" cy="300083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rmAutofit/>
            </a:bodyPr>
            <a:lstStyle/>
            <a:p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Отсутствие вредных привычек</a:t>
              </a:r>
              <a:endParaRPr lang="zh-CN" altLang="en-US" sz="1500" b="1" dirty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94538" y="3221574"/>
            <a:ext cx="4316514" cy="884239"/>
            <a:chOff x="2620566" y="2944415"/>
            <a:chExt cx="2493169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36" name="Group 5"/>
            <p:cNvGrpSpPr/>
            <p:nvPr/>
          </p:nvGrpSpPr>
          <p:grpSpPr>
            <a:xfrm>
              <a:off x="2620566" y="2944415"/>
              <a:ext cx="2493169" cy="663179"/>
              <a:chOff x="3494088" y="3925888"/>
              <a:chExt cx="3324225" cy="884238"/>
            </a:xfrm>
          </p:grpSpPr>
          <p:sp>
            <p:nvSpPr>
              <p:cNvPr id="41" name="Freeform: Shape 42"/>
              <p:cNvSpPr>
                <a:spLocks/>
              </p:cNvSpPr>
              <p:nvPr/>
            </p:nvSpPr>
            <p:spPr bwMode="auto">
              <a:xfrm>
                <a:off x="3494088" y="39258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: Shape 43"/>
              <p:cNvSpPr>
                <a:spLocks/>
              </p:cNvSpPr>
              <p:nvPr/>
            </p:nvSpPr>
            <p:spPr bwMode="auto">
              <a:xfrm>
                <a:off x="3590926" y="40100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TextBox 24"/>
            <p:cNvSpPr txBox="1"/>
            <p:nvPr/>
          </p:nvSpPr>
          <p:spPr>
            <a:xfrm>
              <a:off x="3757377" y="2997454"/>
              <a:ext cx="819041" cy="492379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Уверенное </a:t>
              </a:r>
            </a:p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безопасное поведение </a:t>
              </a:r>
            </a:p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в сети Интернет</a:t>
              </a:r>
              <a:endParaRPr lang="zh-CN" altLang="en-US" sz="1500" b="1" dirty="0">
                <a:solidFill>
                  <a:schemeClr val="bg1"/>
                </a:solidFill>
                <a:latin typeface="Bookman Old Style" panose="02050604050505020204" pitchFamily="18" charset="0"/>
                <a:ea typeface="微软雅黑" panose="020B0503020204020204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557032" y="4227744"/>
            <a:ext cx="4781630" cy="944561"/>
            <a:chOff x="4114801" y="3745707"/>
            <a:chExt cx="2418160" cy="708421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44" name="Rectangle 7"/>
            <p:cNvSpPr>
              <a:spLocks/>
            </p:cNvSpPr>
            <p:nvPr/>
          </p:nvSpPr>
          <p:spPr bwMode="auto">
            <a:xfrm>
              <a:off x="4437460" y="4237434"/>
              <a:ext cx="225029" cy="216694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txBody>
            <a:bodyPr anchor="ctr"/>
            <a:lstStyle/>
            <a:p>
              <a:pPr algn="ctr"/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5" name="Group 8"/>
            <p:cNvGrpSpPr/>
            <p:nvPr/>
          </p:nvGrpSpPr>
          <p:grpSpPr>
            <a:xfrm>
              <a:off x="4114801" y="3745707"/>
              <a:ext cx="2418160" cy="661988"/>
              <a:chOff x="5486401" y="4994276"/>
              <a:chExt cx="3224213" cy="882650"/>
            </a:xfrm>
          </p:grpSpPr>
          <p:sp>
            <p:nvSpPr>
              <p:cNvPr id="51" name="Freeform: Shape 40"/>
              <p:cNvSpPr>
                <a:spLocks/>
              </p:cNvSpPr>
              <p:nvPr/>
            </p:nvSpPr>
            <p:spPr bwMode="auto">
              <a:xfrm>
                <a:off x="5486401" y="4994276"/>
                <a:ext cx="3185225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: Shape 41"/>
              <p:cNvSpPr>
                <a:spLocks/>
              </p:cNvSpPr>
              <p:nvPr/>
            </p:nvSpPr>
            <p:spPr bwMode="auto">
              <a:xfrm>
                <a:off x="5581651" y="50768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" name="TextBox 25"/>
            <p:cNvSpPr txBox="1"/>
            <p:nvPr/>
          </p:nvSpPr>
          <p:spPr>
            <a:xfrm>
              <a:off x="4723741" y="3773580"/>
              <a:ext cx="1779979" cy="509366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Регулярные занятия </a:t>
              </a:r>
            </a:p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физкультурой и спортом</a:t>
              </a:r>
            </a:p>
          </p:txBody>
        </p:sp>
      </p:grpSp>
      <p:sp>
        <p:nvSpPr>
          <p:cNvPr id="53" name="矩形 51"/>
          <p:cNvSpPr/>
          <p:nvPr/>
        </p:nvSpPr>
        <p:spPr>
          <a:xfrm>
            <a:off x="2420282" y="3337114"/>
            <a:ext cx="1096694" cy="65985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/>
          </a:p>
        </p:txBody>
      </p:sp>
      <p:sp>
        <p:nvSpPr>
          <p:cNvPr id="54" name="矩形 50"/>
          <p:cNvSpPr/>
          <p:nvPr/>
        </p:nvSpPr>
        <p:spPr>
          <a:xfrm>
            <a:off x="5640861" y="2339248"/>
            <a:ext cx="1220315" cy="70999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46"/>
          <p:cNvSpPr/>
          <p:nvPr/>
        </p:nvSpPr>
        <p:spPr>
          <a:xfrm>
            <a:off x="5730788" y="4345882"/>
            <a:ext cx="928530" cy="64319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/>
          </a:p>
        </p:txBody>
      </p:sp>
      <p:pic>
        <p:nvPicPr>
          <p:cNvPr id="37" name="图片占位符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948" y="1211274"/>
            <a:ext cx="665645" cy="687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9" name="组合 8"/>
          <p:cNvGrpSpPr/>
          <p:nvPr/>
        </p:nvGrpSpPr>
        <p:grpSpPr>
          <a:xfrm>
            <a:off x="2294541" y="5398770"/>
            <a:ext cx="4316511" cy="884239"/>
            <a:chOff x="2620565" y="1296590"/>
            <a:chExt cx="2493168" cy="663179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grpSp>
          <p:nvGrpSpPr>
            <p:cNvPr id="40" name="Group 9"/>
            <p:cNvGrpSpPr/>
            <p:nvPr/>
          </p:nvGrpSpPr>
          <p:grpSpPr>
            <a:xfrm>
              <a:off x="2620565" y="1296590"/>
              <a:ext cx="2493168" cy="663179"/>
              <a:chOff x="3494088" y="1728788"/>
              <a:chExt cx="3324225" cy="884238"/>
            </a:xfrm>
          </p:grpSpPr>
          <p:sp>
            <p:nvSpPr>
              <p:cNvPr id="48" name="Freeform: Shape 38"/>
              <p:cNvSpPr>
                <a:spLocks/>
              </p:cNvSpPr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noFill/>
                <a:headEnd type="oval" w="med" len="med"/>
                <a:tailEnd type="oval" w="med" len="med"/>
              </a:ln>
              <a:effectLst/>
              <a:sp3d prstMaterial="softEdge">
                <a:bevelT w="127000" prst="artDeco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endParaRPr sz="1867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: Shape 39"/>
              <p:cNvSpPr>
                <a:spLocks/>
              </p:cNvSpPr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TextBox 13"/>
            <p:cNvSpPr txBox="1"/>
            <p:nvPr/>
          </p:nvSpPr>
          <p:spPr>
            <a:xfrm>
              <a:off x="3249038" y="1423745"/>
              <a:ext cx="1529886" cy="329794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none">
              <a:noAutofit/>
            </a:bodyPr>
            <a:lstStyle/>
            <a:p>
              <a:pPr algn="ctr"/>
              <a:r>
                <a:rPr lang="ru-RU" altLang="zh-CN" sz="1400" b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Социализация </a:t>
              </a:r>
            </a:p>
            <a:p>
              <a:pPr algn="ctr"/>
              <a:r>
                <a:rPr lang="ru-RU" altLang="zh-CN" sz="1500" b="1" dirty="0" smtClean="0">
                  <a:solidFill>
                    <a:schemeClr val="bg1"/>
                  </a:solidFill>
                  <a:latin typeface="Bookman Old Style" pitchFamily="18" charset="0"/>
                  <a:ea typeface="微软雅黑" panose="020B0503020204020204" pitchFamily="34" charset="-122"/>
                  <a:sym typeface="Arial" panose="020B0604020202020204" pitchFamily="34" charset="0"/>
                </a:rPr>
                <a:t>и личностный рост</a:t>
              </a:r>
            </a:p>
          </p:txBody>
        </p:sp>
      </p:grpSp>
      <p:sp>
        <p:nvSpPr>
          <p:cNvPr id="50" name="Rectangle 18"/>
          <p:cNvSpPr/>
          <p:nvPr/>
        </p:nvSpPr>
        <p:spPr>
          <a:xfrm>
            <a:off x="7183009" y="5529015"/>
            <a:ext cx="3695700" cy="553999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altLang="zh-CN" sz="1600" b="1" i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Раскрытие сильных сторон личности подростка, развитие  лидерских качеств</a:t>
            </a:r>
            <a:endParaRPr lang="zh-CN" altLang="en-US" sz="1600" b="1" i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grpSp>
        <p:nvGrpSpPr>
          <p:cNvPr id="56" name="Group 156"/>
          <p:cNvGrpSpPr/>
          <p:nvPr/>
        </p:nvGrpSpPr>
        <p:grpSpPr>
          <a:xfrm>
            <a:off x="2427946" y="5534769"/>
            <a:ext cx="615306" cy="598530"/>
            <a:chOff x="3534332" y="1723527"/>
            <a:chExt cx="5122595" cy="437016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45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3" grpId="0" animBg="1"/>
      <p:bldP spid="54" grpId="0" animBg="1"/>
      <p:bldP spid="5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35" y="-168083"/>
            <a:ext cx="3656862" cy="466851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47" name="Group 550"/>
          <p:cNvGrpSpPr>
            <a:grpSpLocks/>
          </p:cNvGrpSpPr>
          <p:nvPr/>
        </p:nvGrpSpPr>
        <p:grpSpPr bwMode="auto">
          <a:xfrm>
            <a:off x="779899" y="3353398"/>
            <a:ext cx="4041044" cy="3635089"/>
            <a:chOff x="295" y="3475"/>
            <a:chExt cx="1407" cy="1407"/>
          </a:xfrm>
        </p:grpSpPr>
        <p:sp>
          <p:nvSpPr>
            <p:cNvPr id="4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0" name="Oval 553"/>
              <p:cNvSpPr>
                <a:spLocks noChangeArrowheads="1"/>
              </p:cNvSpPr>
              <p:nvPr/>
            </p:nvSpPr>
            <p:spPr bwMode="auto">
              <a:xfrm>
                <a:off x="-6056" y="-2133"/>
                <a:ext cx="2132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  <a:lumMod val="42000"/>
                      <a:lumOff val="5800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l"/>
                <a:endPara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51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2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6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6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3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rot="10800000"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algn="l"/>
                        <a:endParaRPr lang="zh-CN" altLang="en-US" sz="140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910335"/>
            <a:ext cx="12204441" cy="29473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044" y="3400287"/>
            <a:ext cx="10058400" cy="322874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5" name="TextBox 4"/>
          <p:cNvSpPr txBox="1"/>
          <p:nvPr/>
        </p:nvSpPr>
        <p:spPr>
          <a:xfrm>
            <a:off x="4736593" y="343777"/>
            <a:ext cx="6510528" cy="18774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ru-RU" altLang="zh-CN" sz="3600" b="1" dirty="0" smtClean="0">
                <a:solidFill>
                  <a:srgbClr val="0070C0"/>
                </a:solidFill>
                <a:latin typeface="Bookman Old Style" pitchFamily="18" charset="0"/>
                <a:ea typeface="方正正粗黑简体" panose="02000000000000000000" pitchFamily="2" charset="-122"/>
                <a:sym typeface="Arial" panose="020B0604020202020204" pitchFamily="34" charset="0"/>
              </a:rPr>
              <a:t>Присоединяйтесь </a:t>
            </a:r>
          </a:p>
          <a:p>
            <a:pPr algn="ctr"/>
            <a:r>
              <a:rPr lang="ru-RU" altLang="zh-CN" sz="3200" b="1" dirty="0" smtClean="0">
                <a:solidFill>
                  <a:srgbClr val="C86900"/>
                </a:solidFill>
                <a:latin typeface="Bookman Old Style" pitchFamily="18" charset="0"/>
                <a:ea typeface="方正正粗黑简体" panose="02000000000000000000" pitchFamily="2" charset="-122"/>
                <a:sym typeface="Arial" panose="020B0604020202020204" pitchFamily="34" charset="0"/>
              </a:rPr>
              <a:t>к марафону </a:t>
            </a:r>
          </a:p>
          <a:p>
            <a:pPr algn="ctr"/>
            <a:r>
              <a:rPr lang="ru-RU" altLang="zh-CN" sz="4400" b="1" dirty="0" smtClean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  <a:ea typeface="方正正粗黑简体" panose="02000000000000000000" pitchFamily="2" charset="-122"/>
                <a:sym typeface="Arial" panose="020B0604020202020204" pitchFamily="34" charset="0"/>
              </a:rPr>
              <a:t>«Путь к здоровью»</a:t>
            </a:r>
            <a:endParaRPr lang="en-US" altLang="zh-CN" sz="4400" b="1" dirty="0">
              <a:solidFill>
                <a:schemeClr val="accent3">
                  <a:lumMod val="75000"/>
                </a:schemeClr>
              </a:solidFill>
              <a:latin typeface="Bookman Old Style" pitchFamily="18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2761834" y="2405898"/>
            <a:ext cx="9070502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1100" dirty="0" smtClean="0"/>
              <a:t>	</a:t>
            </a:r>
            <a:r>
              <a:rPr lang="ru-RU" b="1" i="1" dirty="0" smtClean="0">
                <a:solidFill>
                  <a:srgbClr val="0070C0"/>
                </a:solidFill>
                <a:latin typeface="Bookman Old Style" pitchFamily="18" charset="0"/>
              </a:rPr>
              <a:t>Здоровье </a:t>
            </a:r>
            <a:r>
              <a:rPr lang="ru-RU" b="1" i="1" dirty="0">
                <a:solidFill>
                  <a:srgbClr val="0070C0"/>
                </a:solidFill>
                <a:latin typeface="Bookman Old Style" pitchFamily="18" charset="0"/>
              </a:rPr>
              <a:t>во многом зависит от жизненной позиции и усилий человека, способного активно регулировать собственное состояние с учетом индивидуальных особенностей своего организма. </a:t>
            </a:r>
            <a:endParaRPr lang="ru-RU" b="1" i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algn="ctr"/>
            <a:endParaRPr lang="ru-RU" sz="1600" b="1" i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Bookman Old Style" pitchFamily="18" charset="0"/>
              </a:rPr>
              <a:t>	</a:t>
            </a:r>
            <a:r>
              <a:rPr lang="ru-RU" sz="1600" b="1" i="1" dirty="0" smtClean="0">
                <a:solidFill>
                  <a:srgbClr val="7030A0"/>
                </a:solidFill>
                <a:latin typeface="Bookman Old Style" pitchFamily="18" charset="0"/>
              </a:rPr>
              <a:t>Освоение </a:t>
            </a:r>
            <a:r>
              <a:rPr lang="ru-RU" sz="1600" b="1" i="1" dirty="0">
                <a:solidFill>
                  <a:srgbClr val="7030A0"/>
                </a:solidFill>
                <a:latin typeface="Bookman Old Style" pitchFamily="18" charset="0"/>
              </a:rPr>
              <a:t>основных компонентов здорового образа жизни возможно на основе принципа активности личности, позволяющего сочетать осознание ценности здоровья с формированием  знаний и освоением практических навыков сохранения и укрепления здоровья </a:t>
            </a:r>
            <a:endParaRPr lang="ru-RU" sz="1600" b="1" i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algn="ctr"/>
            <a:r>
              <a:rPr lang="ru-RU" sz="1600" b="1" i="1" dirty="0" smtClean="0">
                <a:solidFill>
                  <a:srgbClr val="7030A0"/>
                </a:solidFill>
                <a:latin typeface="Bookman Old Style" pitchFamily="18" charset="0"/>
              </a:rPr>
              <a:t>и </a:t>
            </a:r>
            <a:r>
              <a:rPr lang="ru-RU" sz="1600" b="1" i="1" dirty="0">
                <a:solidFill>
                  <a:srgbClr val="7030A0"/>
                </a:solidFill>
                <a:latin typeface="Bookman Old Style" pitchFamily="18" charset="0"/>
              </a:rPr>
              <a:t>организации ЗОЖ.</a:t>
            </a:r>
            <a:endParaRPr lang="zh-CN" altLang="en-US" sz="1600" b="1" i="1" dirty="0">
              <a:solidFill>
                <a:srgbClr val="7030A0"/>
              </a:solidFill>
              <a:latin typeface="Bookman Old Style" pitchFamily="18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2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00000">
            <a:off x="2184739" y="4692100"/>
            <a:ext cx="1127082" cy="124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42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3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618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8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418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918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250" fill="hold"/>
                                        <p:tgtEl>
                                          <p:spTgt spid="4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168"/>
                            </p:stCondLst>
                            <p:childTnLst>
                              <p:par>
                                <p:cTn id="44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250" fill="hold"/>
                                        <p:tgtEl>
                                          <p:spTgt spid="4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PRESENTATION_TITLE" val="PPT056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44"/>
  <p:tag name="MH_LIBRARY" val="CONTENTS"/>
  <p:tag name="MH_AUTOCOLOR" val="TRUE"/>
  <p:tag name="MH_TYPE" val="CONTENTS"/>
  <p:tag name="ID" val="547143"/>
</p:tagLst>
</file>

<file path=ppt/theme/theme1.xml><?xml version="1.0" encoding="utf-8"?>
<a:theme xmlns:a="http://schemas.openxmlformats.org/drawingml/2006/main" name="自定义设计方案">
  <a:themeElements>
    <a:clrScheme name="自定义 370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801D6C"/>
      </a:accent1>
      <a:accent2>
        <a:srgbClr val="363C77"/>
      </a:accent2>
      <a:accent3>
        <a:srgbClr val="E53433"/>
      </a:accent3>
      <a:accent4>
        <a:srgbClr val="D2A104"/>
      </a:accent4>
      <a:accent5>
        <a:srgbClr val="8FB657"/>
      </a:accent5>
      <a:accent6>
        <a:srgbClr val="FFA23B"/>
      </a:accent6>
      <a:hlink>
        <a:srgbClr val="8FB657"/>
      </a:hlink>
      <a:folHlink>
        <a:srgbClr val="8FB65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1017</Words>
  <Application>Microsoft Office PowerPoint</Application>
  <PresentationFormat>Произвольный</PresentationFormat>
  <Paragraphs>243</Paragraphs>
  <Slides>33</Slides>
  <Notes>31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7" baseType="lpstr">
      <vt:lpstr>Arial</vt:lpstr>
      <vt:lpstr>Times New Roman</vt:lpstr>
      <vt:lpstr>等线</vt:lpstr>
      <vt:lpstr>Calibri</vt:lpstr>
      <vt:lpstr>方正正粗黑简体</vt:lpstr>
      <vt:lpstr>微软雅黑</vt:lpstr>
      <vt:lpstr>宋体</vt:lpstr>
      <vt:lpstr>Agency FB</vt:lpstr>
      <vt:lpstr>Roboto condensed</vt:lpstr>
      <vt:lpstr>等线 Light</vt:lpstr>
      <vt:lpstr>Century Gothic</vt:lpstr>
      <vt:lpstr>Bookman Old Style</vt:lpstr>
      <vt:lpstr>自定义设计方案</vt:lpstr>
      <vt:lpstr>1_自定义设计方案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Наталья</dc:creator>
  <cp:lastModifiedBy>Алла</cp:lastModifiedBy>
  <cp:revision>364</cp:revision>
  <dcterms:created xsi:type="dcterms:W3CDTF">2017-03-08T05:07:17Z</dcterms:created>
  <dcterms:modified xsi:type="dcterms:W3CDTF">2022-04-14T11:39:01Z</dcterms:modified>
</cp:coreProperties>
</file>